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Anaheim"/>
      <p:regular r:id="rId42"/>
      <p:bold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Bebas Neue"/>
      <p:regular r:id="rId48"/>
    </p:embeddedFont>
    <p:embeddedFont>
      <p:font typeface="PT Sans"/>
      <p:regular r:id="rId49"/>
      <p:bold r:id="rId50"/>
      <p:italic r:id="rId51"/>
      <p:boldItalic r:id="rId52"/>
    </p:embeddedFont>
    <p:embeddedFont>
      <p:font typeface="Lexend Deca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33C609-07F3-46AB-8864-E1E3488D6BEB}">
  <a:tblStyle styleId="{A633C609-07F3-46AB-8864-E1E3488D6BE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Anaheim-regular.fntdata"/><Relationship Id="rId41" Type="http://schemas.openxmlformats.org/officeDocument/2006/relationships/slide" Target="slides/slide34.xml"/><Relationship Id="rId44" Type="http://schemas.openxmlformats.org/officeDocument/2006/relationships/font" Target="fonts/Montserrat-regular.fntdata"/><Relationship Id="rId43" Type="http://schemas.openxmlformats.org/officeDocument/2006/relationships/font" Target="fonts/Anaheim-bold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BebasNeue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PT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TSans-italic.fntdata"/><Relationship Id="rId50" Type="http://schemas.openxmlformats.org/officeDocument/2006/relationships/font" Target="fonts/PTSans-bold.fntdata"/><Relationship Id="rId53" Type="http://schemas.openxmlformats.org/officeDocument/2006/relationships/font" Target="fonts/LexendDeca-regular.fntdata"/><Relationship Id="rId52" Type="http://schemas.openxmlformats.org/officeDocument/2006/relationships/font" Target="fonts/PT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LexendDeca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361d7f80b7d_3_3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3" name="Google Shape;3403;g361d7f80b7d_3_3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8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g361d7f80b7d_7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0" name="Google Shape;4600;g361d7f80b7d_7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7" name="Shape 4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" name="Google Shape;4608;g361d7f80b7d_7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9" name="Google Shape;4609;g361d7f80b7d_7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5" name="Shape 4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6" name="Google Shape;4616;g361d7f80b7d_7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7" name="Google Shape;4617;g361d7f80b7d_7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0" name="Shape 4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1" name="Google Shape;4901;g361dd37ae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2" name="Google Shape;4902;g361dd37ae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7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" name="Google Shape;5048;g361dd37ae4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9" name="Google Shape;5049;g361dd37ae4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2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g361dd37ae40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4" name="Google Shape;5194;g361dd37ae40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7" name="Shape 5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8" name="Google Shape;5338;g361dd37ae40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9" name="Google Shape;5339;g361dd37ae40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2" name="Shape 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3" name="Google Shape;5483;g361dd37ae40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4" name="Google Shape;5484;g361dd37ae40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7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361dd37ae40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9" name="Google Shape;5629;g361dd37ae40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3" name="Shape 5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4" name="Google Shape;5774;g361dd37ae4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5" name="Google Shape;5775;g361dd37ae4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8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g361d7f80b7d_3_3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0" name="Google Shape;3830;g361d7f80b7d_3_3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9" name="Shape 5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0" name="Google Shape;5920;g361d7f80b7d_7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1" name="Google Shape;5921;g361d7f80b7d_7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4" name="Shape 6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" name="Google Shape;6205;g361d7f80b7d_7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6" name="Google Shape;6206;g361d7f80b7d_7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3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g361d7f80b7d_7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5" name="Google Shape;6215;g361d7f80b7d_7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2" name="Shape 6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3" name="Google Shape;6223;g361d7f80b7d_7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4" name="Google Shape;6224;g361d7f80b7d_7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1" name="Shape 6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Google Shape;6232;g361d7f80b7d_7_1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3" name="Google Shape;6233;g361d7f80b7d_7_1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9" name="Shape 6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0" name="Google Shape;6240;g361d7f80b7d_7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1" name="Google Shape;6241;g361d7f80b7d_7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7" name="Shape 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" name="Google Shape;6248;g361d7f80b7d_7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9" name="Google Shape;6249;g361d7f80b7d_7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2" name="Shape 6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" name="Google Shape;6533;g361d7f80b7d_7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4" name="Google Shape;6534;g361d7f80b7d_7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9" name="Shape 6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0" name="Google Shape;6540;g361d7f80b7d_3_5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1" name="Google Shape;6541;g361d7f80b7d_3_5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5" name="Shape 6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6" name="Google Shape;6826;g361d7f80b7d_3_5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7" name="Google Shape;6827;g361d7f80b7d_3_5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g361d7f80b7d_3_3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7" name="Google Shape;3847;g361d7f80b7d_3_3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8" name="Shape 7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9" name="Google Shape;7109;g361d7f80b7d_3_6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0" name="Google Shape;7110;g361d7f80b7d_3_6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4" name="Shape 7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5" name="Google Shape;7115;g361d7f80b7d_3_6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6" name="Google Shape;7116;g361d7f80b7d_3_6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2" name="Shape 7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3" name="Google Shape;7133;g361d7f80b7d_3_6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4" name="Google Shape;7134;g361d7f80b7d_3_6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4" name="Shape 7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5" name="Google Shape;7145;g361d7f80b7d_3_3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6" name="Google Shape;7146;g361d7f80b7d_3_3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2" name="Shape 7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3" name="Google Shape;7443;g361d7f80b7d_3_3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4" name="Google Shape;7444;g361d7f80b7d_3_3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0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g361d7f80b7d_3_4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2" name="Google Shape;4132;g361d7f80b7d_3_4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7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8" name="Google Shape;4278;g361d7f80b7d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9" name="Google Shape;4279;g361d7f80b7d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g361d7f80b7d_7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6" name="Google Shape;4426;g361d7f80b7d_7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g361d7f80b7d_7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3" name="Google Shape;4573;g361d7f80b7d_7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0" name="Shape 4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1" name="Google Shape;4581;g361d7f80b7d_7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2" name="Google Shape;4582;g361d7f80b7d_7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9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g361d7f80b7d_7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1" name="Google Shape;4591;g361d7f80b7d_7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hyperlink" Target="https://bit.ly/3A1uf1Q" TargetMode="External"/><Relationship Id="rId8" Type="http://schemas.openxmlformats.org/officeDocument/2006/relationships/hyperlink" Target="http://bit.ly/2TyoMs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1190700" y="1762600"/>
            <a:ext cx="67626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6000">
                <a:solidFill>
                  <a:srgbClr val="13394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307600" y="2905100"/>
            <a:ext cx="4528800" cy="4758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3394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33474" y="-989482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2651" y="3583027"/>
            <a:ext cx="5295899" cy="25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476374" y="3086220"/>
            <a:ext cx="5295899" cy="28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34749" y="-1398548"/>
            <a:ext cx="5295899" cy="25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7376" y="3909101"/>
            <a:ext cx="5295897" cy="229021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126360" y="-419100"/>
            <a:ext cx="2073925" cy="5772150"/>
          </a:xfrm>
          <a:custGeom>
            <a:rect b="b" l="l" r="r" t="t"/>
            <a:pathLst>
              <a:path extrusionOk="0" h="230886" w="82957">
                <a:moveTo>
                  <a:pt x="82957" y="0"/>
                </a:moveTo>
                <a:cubicBezTo>
                  <a:pt x="80838" y="5147"/>
                  <a:pt x="78152" y="10766"/>
                  <a:pt x="73432" y="13716"/>
                </a:cubicBezTo>
                <a:cubicBezTo>
                  <a:pt x="65148" y="18894"/>
                  <a:pt x="54790" y="19670"/>
                  <a:pt x="45238" y="21717"/>
                </a:cubicBezTo>
                <a:cubicBezTo>
                  <a:pt x="36917" y="23500"/>
                  <a:pt x="21557" y="29643"/>
                  <a:pt x="19711" y="21336"/>
                </a:cubicBezTo>
                <a:cubicBezTo>
                  <a:pt x="19013" y="18197"/>
                  <a:pt x="18724" y="13820"/>
                  <a:pt x="21235" y="11811"/>
                </a:cubicBezTo>
                <a:cubicBezTo>
                  <a:pt x="23831" y="9735"/>
                  <a:pt x="30489" y="9695"/>
                  <a:pt x="31141" y="12954"/>
                </a:cubicBezTo>
                <a:cubicBezTo>
                  <a:pt x="32066" y="17577"/>
                  <a:pt x="27195" y="21550"/>
                  <a:pt x="24664" y="25527"/>
                </a:cubicBezTo>
                <a:cubicBezTo>
                  <a:pt x="19858" y="33080"/>
                  <a:pt x="14272" y="40237"/>
                  <a:pt x="10567" y="48387"/>
                </a:cubicBezTo>
                <a:cubicBezTo>
                  <a:pt x="3198" y="64600"/>
                  <a:pt x="15824" y="84056"/>
                  <a:pt x="13615" y="101727"/>
                </a:cubicBezTo>
                <a:cubicBezTo>
                  <a:pt x="12684" y="109174"/>
                  <a:pt x="6533" y="115085"/>
                  <a:pt x="4471" y="122301"/>
                </a:cubicBezTo>
                <a:cubicBezTo>
                  <a:pt x="965" y="134573"/>
                  <a:pt x="-1144" y="147766"/>
                  <a:pt x="661" y="160401"/>
                </a:cubicBezTo>
                <a:cubicBezTo>
                  <a:pt x="2419" y="172705"/>
                  <a:pt x="10670" y="183209"/>
                  <a:pt x="14377" y="195072"/>
                </a:cubicBezTo>
                <a:cubicBezTo>
                  <a:pt x="17983" y="206611"/>
                  <a:pt x="14068" y="220073"/>
                  <a:pt x="8662" y="230886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15"/>
          <p:cNvGrpSpPr/>
          <p:nvPr/>
        </p:nvGrpSpPr>
        <p:grpSpPr>
          <a:xfrm rot="4395373">
            <a:off x="7728124" y="-670934"/>
            <a:ext cx="1429960" cy="1388405"/>
            <a:chOff x="4138184" y="930105"/>
            <a:chExt cx="3868174" cy="3755764"/>
          </a:xfrm>
        </p:grpSpPr>
        <p:sp>
          <p:nvSpPr>
            <p:cNvPr id="67" name="Google Shape;67;p15"/>
            <p:cNvSpPr/>
            <p:nvPr/>
          </p:nvSpPr>
          <p:spPr>
            <a:xfrm>
              <a:off x="5731034" y="186840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" name="Google Shape;68;p15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69" name="Google Shape;69;p15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6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/>
          <p:nvPr>
            <p:ph type="title"/>
          </p:nvPr>
        </p:nvSpPr>
        <p:spPr>
          <a:xfrm>
            <a:off x="1714500" y="445025"/>
            <a:ext cx="571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7" name="Google Shape;207;p16"/>
          <p:cNvSpPr txBox="1"/>
          <p:nvPr>
            <p:ph idx="1" type="subTitle"/>
          </p:nvPr>
        </p:nvSpPr>
        <p:spPr>
          <a:xfrm>
            <a:off x="719976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6"/>
          <p:cNvSpPr txBox="1"/>
          <p:nvPr>
            <p:ph idx="2" type="subTitle"/>
          </p:nvPr>
        </p:nvSpPr>
        <p:spPr>
          <a:xfrm>
            <a:off x="3419250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6"/>
          <p:cNvSpPr txBox="1"/>
          <p:nvPr>
            <p:ph idx="3" type="subTitle"/>
          </p:nvPr>
        </p:nvSpPr>
        <p:spPr>
          <a:xfrm>
            <a:off x="719976" y="393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6"/>
          <p:cNvSpPr txBox="1"/>
          <p:nvPr>
            <p:ph idx="4" type="subTitle"/>
          </p:nvPr>
        </p:nvSpPr>
        <p:spPr>
          <a:xfrm>
            <a:off x="3419250" y="393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5" type="subTitle"/>
          </p:nvPr>
        </p:nvSpPr>
        <p:spPr>
          <a:xfrm>
            <a:off x="6118524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6"/>
          <p:cNvSpPr txBox="1"/>
          <p:nvPr>
            <p:ph idx="6" type="subTitle"/>
          </p:nvPr>
        </p:nvSpPr>
        <p:spPr>
          <a:xfrm>
            <a:off x="6118524" y="393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6"/>
          <p:cNvSpPr txBox="1"/>
          <p:nvPr>
            <p:ph idx="7" type="title"/>
          </p:nvPr>
        </p:nvSpPr>
        <p:spPr>
          <a:xfrm>
            <a:off x="1505376" y="1295873"/>
            <a:ext cx="734700" cy="5727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4" name="Google Shape;214;p16"/>
          <p:cNvSpPr txBox="1"/>
          <p:nvPr>
            <p:ph idx="8" type="title"/>
          </p:nvPr>
        </p:nvSpPr>
        <p:spPr>
          <a:xfrm>
            <a:off x="1505376" y="2957902"/>
            <a:ext cx="734700" cy="5727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5" name="Google Shape;215;p16"/>
          <p:cNvSpPr txBox="1"/>
          <p:nvPr>
            <p:ph idx="9" type="title"/>
          </p:nvPr>
        </p:nvSpPr>
        <p:spPr>
          <a:xfrm>
            <a:off x="4204650" y="1295873"/>
            <a:ext cx="734700" cy="5727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6" name="Google Shape;216;p16"/>
          <p:cNvSpPr txBox="1"/>
          <p:nvPr>
            <p:ph idx="13" type="title"/>
          </p:nvPr>
        </p:nvSpPr>
        <p:spPr>
          <a:xfrm>
            <a:off x="4204650" y="2957902"/>
            <a:ext cx="734700" cy="5727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7" name="Google Shape;217;p16"/>
          <p:cNvSpPr txBox="1"/>
          <p:nvPr>
            <p:ph idx="14" type="title"/>
          </p:nvPr>
        </p:nvSpPr>
        <p:spPr>
          <a:xfrm>
            <a:off x="6903950" y="1295873"/>
            <a:ext cx="734700" cy="5727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8" name="Google Shape;218;p16"/>
          <p:cNvSpPr txBox="1"/>
          <p:nvPr>
            <p:ph idx="15" type="title"/>
          </p:nvPr>
        </p:nvSpPr>
        <p:spPr>
          <a:xfrm>
            <a:off x="6903950" y="2957902"/>
            <a:ext cx="734700" cy="5727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9" name="Google Shape;219;p16"/>
          <p:cNvSpPr txBox="1"/>
          <p:nvPr>
            <p:ph idx="16" type="subTitle"/>
          </p:nvPr>
        </p:nvSpPr>
        <p:spPr>
          <a:xfrm>
            <a:off x="719976" y="19803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" name="Google Shape;220;p16"/>
          <p:cNvSpPr txBox="1"/>
          <p:nvPr>
            <p:ph idx="17" type="subTitle"/>
          </p:nvPr>
        </p:nvSpPr>
        <p:spPr>
          <a:xfrm>
            <a:off x="3419250" y="19803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1" name="Google Shape;221;p16"/>
          <p:cNvSpPr txBox="1"/>
          <p:nvPr>
            <p:ph idx="18" type="subTitle"/>
          </p:nvPr>
        </p:nvSpPr>
        <p:spPr>
          <a:xfrm>
            <a:off x="6118524" y="19803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2" name="Google Shape;222;p16"/>
          <p:cNvSpPr txBox="1"/>
          <p:nvPr>
            <p:ph idx="19" type="subTitle"/>
          </p:nvPr>
        </p:nvSpPr>
        <p:spPr>
          <a:xfrm>
            <a:off x="719976" y="3642450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3" name="Google Shape;223;p16"/>
          <p:cNvSpPr txBox="1"/>
          <p:nvPr>
            <p:ph idx="20" type="subTitle"/>
          </p:nvPr>
        </p:nvSpPr>
        <p:spPr>
          <a:xfrm>
            <a:off x="3419250" y="3642450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4" name="Google Shape;224;p16"/>
          <p:cNvSpPr txBox="1"/>
          <p:nvPr>
            <p:ph idx="21" type="subTitle"/>
          </p:nvPr>
        </p:nvSpPr>
        <p:spPr>
          <a:xfrm>
            <a:off x="6118524" y="3642450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25" name="Google Shape;2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426" y="3960743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24074" y="3844002"/>
            <a:ext cx="5295899" cy="25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463474" y="-985091"/>
            <a:ext cx="5295901" cy="23661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6"/>
          <p:cNvSpPr/>
          <p:nvPr/>
        </p:nvSpPr>
        <p:spPr>
          <a:xfrm>
            <a:off x="8677275" y="790575"/>
            <a:ext cx="407400" cy="4533900"/>
          </a:xfrm>
          <a:custGeom>
            <a:rect b="b" l="l" r="r" t="t"/>
            <a:pathLst>
              <a:path extrusionOk="0" h="181356" w="16296">
                <a:moveTo>
                  <a:pt x="8001" y="0"/>
                </a:moveTo>
                <a:cubicBezTo>
                  <a:pt x="12330" y="1732"/>
                  <a:pt x="15773" y="7620"/>
                  <a:pt x="14859" y="12192"/>
                </a:cubicBezTo>
                <a:cubicBezTo>
                  <a:pt x="12416" y="24407"/>
                  <a:pt x="0" y="34025"/>
                  <a:pt x="0" y="46482"/>
                </a:cubicBezTo>
                <a:cubicBezTo>
                  <a:pt x="0" y="57848"/>
                  <a:pt x="2153" y="69882"/>
                  <a:pt x="8001" y="79629"/>
                </a:cubicBezTo>
                <a:cubicBezTo>
                  <a:pt x="12278" y="86758"/>
                  <a:pt x="17178" y="95021"/>
                  <a:pt x="16002" y="103251"/>
                </a:cubicBezTo>
                <a:cubicBezTo>
                  <a:pt x="14881" y="111095"/>
                  <a:pt x="10783" y="118262"/>
                  <a:pt x="7239" y="125349"/>
                </a:cubicBezTo>
                <a:cubicBezTo>
                  <a:pt x="1814" y="136200"/>
                  <a:pt x="762" y="149031"/>
                  <a:pt x="762" y="161163"/>
                </a:cubicBezTo>
                <a:cubicBezTo>
                  <a:pt x="762" y="167924"/>
                  <a:pt x="-357" y="175309"/>
                  <a:pt x="2667" y="181356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"/>
          <p:cNvSpPr/>
          <p:nvPr/>
        </p:nvSpPr>
        <p:spPr>
          <a:xfrm>
            <a:off x="-781050" y="-247650"/>
            <a:ext cx="3114675" cy="3295650"/>
          </a:xfrm>
          <a:custGeom>
            <a:rect b="b" l="l" r="r" t="t"/>
            <a:pathLst>
              <a:path extrusionOk="0" h="131826" w="124587">
                <a:moveTo>
                  <a:pt x="124587" y="762"/>
                </a:moveTo>
                <a:cubicBezTo>
                  <a:pt x="109157" y="13106"/>
                  <a:pt x="88341" y="20193"/>
                  <a:pt x="68580" y="20193"/>
                </a:cubicBezTo>
                <a:cubicBezTo>
                  <a:pt x="64845" y="20193"/>
                  <a:pt x="60823" y="17184"/>
                  <a:pt x="59436" y="13716"/>
                </a:cubicBezTo>
                <a:cubicBezTo>
                  <a:pt x="57558" y="9021"/>
                  <a:pt x="60857" y="0"/>
                  <a:pt x="65913" y="0"/>
                </a:cubicBezTo>
                <a:cubicBezTo>
                  <a:pt x="67996" y="0"/>
                  <a:pt x="69381" y="2898"/>
                  <a:pt x="69723" y="4953"/>
                </a:cubicBezTo>
                <a:cubicBezTo>
                  <a:pt x="70934" y="12219"/>
                  <a:pt x="60235" y="16353"/>
                  <a:pt x="54483" y="20955"/>
                </a:cubicBezTo>
                <a:cubicBezTo>
                  <a:pt x="47152" y="26820"/>
                  <a:pt x="43084" y="36346"/>
                  <a:pt x="40386" y="45339"/>
                </a:cubicBezTo>
                <a:cubicBezTo>
                  <a:pt x="35817" y="60568"/>
                  <a:pt x="48816" y="78145"/>
                  <a:pt x="43053" y="92964"/>
                </a:cubicBezTo>
                <a:cubicBezTo>
                  <a:pt x="36046" y="110982"/>
                  <a:pt x="15096" y="119749"/>
                  <a:pt x="0" y="131826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16"/>
          <p:cNvGrpSpPr/>
          <p:nvPr/>
        </p:nvGrpSpPr>
        <p:grpSpPr>
          <a:xfrm rot="-7874487">
            <a:off x="7445949" y="-249506"/>
            <a:ext cx="1580608" cy="1422013"/>
            <a:chOff x="3831720" y="930105"/>
            <a:chExt cx="4174638" cy="3755764"/>
          </a:xfrm>
        </p:grpSpPr>
        <p:sp>
          <p:nvSpPr>
            <p:cNvPr id="231" name="Google Shape;231;p16"/>
            <p:cNvSpPr/>
            <p:nvPr/>
          </p:nvSpPr>
          <p:spPr>
            <a:xfrm>
              <a:off x="3831720" y="117146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" name="Google Shape;232;p1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33" name="Google Shape;233;p1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7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7"/>
          <p:cNvSpPr txBox="1"/>
          <p:nvPr>
            <p:ph type="title"/>
          </p:nvPr>
        </p:nvSpPr>
        <p:spPr>
          <a:xfrm>
            <a:off x="2135550" y="1790700"/>
            <a:ext cx="4872900" cy="208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1" name="Google Shape;371;p17"/>
          <p:cNvSpPr txBox="1"/>
          <p:nvPr>
            <p:ph idx="1" type="subTitle"/>
          </p:nvPr>
        </p:nvSpPr>
        <p:spPr>
          <a:xfrm>
            <a:off x="2135550" y="3675725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72" name="Google Shape;3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8451" y="3057645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11874" y="2762370"/>
            <a:ext cx="5295899" cy="28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7"/>
          <p:cNvSpPr/>
          <p:nvPr/>
        </p:nvSpPr>
        <p:spPr>
          <a:xfrm>
            <a:off x="7410450" y="2819400"/>
            <a:ext cx="2019300" cy="2562225"/>
          </a:xfrm>
          <a:custGeom>
            <a:rect b="b" l="l" r="r" t="t"/>
            <a:pathLst>
              <a:path extrusionOk="0" h="102489" w="80772">
                <a:moveTo>
                  <a:pt x="0" y="102489"/>
                </a:moveTo>
                <a:cubicBezTo>
                  <a:pt x="11886" y="99942"/>
                  <a:pt x="24875" y="95283"/>
                  <a:pt x="32385" y="85725"/>
                </a:cubicBezTo>
                <a:cubicBezTo>
                  <a:pt x="35292" y="82025"/>
                  <a:pt x="36475" y="74956"/>
                  <a:pt x="33147" y="71628"/>
                </a:cubicBezTo>
                <a:cubicBezTo>
                  <a:pt x="31163" y="69644"/>
                  <a:pt x="27370" y="69824"/>
                  <a:pt x="24765" y="70866"/>
                </a:cubicBezTo>
                <a:cubicBezTo>
                  <a:pt x="22845" y="71634"/>
                  <a:pt x="22854" y="75042"/>
                  <a:pt x="23622" y="76962"/>
                </a:cubicBezTo>
                <a:cubicBezTo>
                  <a:pt x="27344" y="86268"/>
                  <a:pt x="46993" y="89291"/>
                  <a:pt x="53340" y="81534"/>
                </a:cubicBezTo>
                <a:cubicBezTo>
                  <a:pt x="58670" y="75020"/>
                  <a:pt x="59616" y="63799"/>
                  <a:pt x="55626" y="56388"/>
                </a:cubicBezTo>
                <a:cubicBezTo>
                  <a:pt x="50887" y="47586"/>
                  <a:pt x="40267" y="39579"/>
                  <a:pt x="41910" y="29718"/>
                </a:cubicBezTo>
                <a:cubicBezTo>
                  <a:pt x="43765" y="18586"/>
                  <a:pt x="57781" y="12723"/>
                  <a:pt x="68199" y="8382"/>
                </a:cubicBezTo>
                <a:cubicBezTo>
                  <a:pt x="72848" y="6445"/>
                  <a:pt x="76267" y="2253"/>
                  <a:pt x="80772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0226" y="-242349"/>
            <a:ext cx="5295897" cy="22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628774" y="-228165"/>
            <a:ext cx="5295898" cy="240724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7"/>
          <p:cNvSpPr/>
          <p:nvPr/>
        </p:nvSpPr>
        <p:spPr>
          <a:xfrm rot="530494">
            <a:off x="-809680" y="2269255"/>
            <a:ext cx="3467040" cy="3074272"/>
          </a:xfrm>
          <a:custGeom>
            <a:rect b="b" l="l" r="r" t="t"/>
            <a:pathLst>
              <a:path extrusionOk="0" h="122973" w="138684">
                <a:moveTo>
                  <a:pt x="0" y="4482"/>
                </a:moveTo>
                <a:cubicBezTo>
                  <a:pt x="8886" y="-2183"/>
                  <a:pt x="27432" y="-1614"/>
                  <a:pt x="33147" y="7911"/>
                </a:cubicBezTo>
                <a:cubicBezTo>
                  <a:pt x="39360" y="18266"/>
                  <a:pt x="29271" y="33305"/>
                  <a:pt x="34671" y="44106"/>
                </a:cubicBezTo>
                <a:cubicBezTo>
                  <a:pt x="39371" y="53507"/>
                  <a:pt x="51701" y="57078"/>
                  <a:pt x="57531" y="65823"/>
                </a:cubicBezTo>
                <a:cubicBezTo>
                  <a:pt x="64402" y="76129"/>
                  <a:pt x="61064" y="91016"/>
                  <a:pt x="67437" y="101637"/>
                </a:cubicBezTo>
                <a:cubicBezTo>
                  <a:pt x="72973" y="110863"/>
                  <a:pt x="88509" y="106004"/>
                  <a:pt x="99060" y="108114"/>
                </a:cubicBezTo>
                <a:cubicBezTo>
                  <a:pt x="104507" y="109203"/>
                  <a:pt x="109996" y="110073"/>
                  <a:pt x="115443" y="111162"/>
                </a:cubicBezTo>
                <a:cubicBezTo>
                  <a:pt x="123964" y="112866"/>
                  <a:pt x="130253" y="120865"/>
                  <a:pt x="138684" y="122973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1776" y="-720584"/>
            <a:ext cx="5295899" cy="237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18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8"/>
          <p:cNvSpPr txBox="1"/>
          <p:nvPr>
            <p:ph type="title"/>
          </p:nvPr>
        </p:nvSpPr>
        <p:spPr>
          <a:xfrm>
            <a:off x="3714750" y="3265675"/>
            <a:ext cx="4716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2" name="Google Shape;382;p18"/>
          <p:cNvSpPr txBox="1"/>
          <p:nvPr>
            <p:ph idx="2" type="title"/>
          </p:nvPr>
        </p:nvSpPr>
        <p:spPr>
          <a:xfrm>
            <a:off x="7529875" y="2376450"/>
            <a:ext cx="900900" cy="8418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3" name="Google Shape;383;p18"/>
          <p:cNvSpPr txBox="1"/>
          <p:nvPr>
            <p:ph idx="1" type="subTitle"/>
          </p:nvPr>
        </p:nvSpPr>
        <p:spPr>
          <a:xfrm>
            <a:off x="3714750" y="4170800"/>
            <a:ext cx="4716000" cy="4332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4" name="Google Shape;3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76424" y="836147"/>
            <a:ext cx="5295901" cy="23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5676" y="-325448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5426" y="-325440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581149" y="3202356"/>
            <a:ext cx="5295899" cy="2540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9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9"/>
          <p:cNvSpPr txBox="1"/>
          <p:nvPr>
            <p:ph type="title"/>
          </p:nvPr>
        </p:nvSpPr>
        <p:spPr>
          <a:xfrm>
            <a:off x="1819275" y="1525475"/>
            <a:ext cx="55056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6000">
                <a:solidFill>
                  <a:srgbClr val="13394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1" name="Google Shape;391;p19"/>
          <p:cNvSpPr txBox="1"/>
          <p:nvPr>
            <p:ph idx="1" type="subTitle"/>
          </p:nvPr>
        </p:nvSpPr>
        <p:spPr>
          <a:xfrm>
            <a:off x="1819275" y="2429425"/>
            <a:ext cx="5505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2" name="Google Shape;392;p19"/>
          <p:cNvPicPr preferRelativeResize="0"/>
          <p:nvPr/>
        </p:nvPicPr>
        <p:blipFill rotWithShape="1">
          <a:blip r:embed="rId3">
            <a:alphaModFix/>
          </a:blip>
          <a:srcRect b="15315" l="6117" r="6108" t="15316"/>
          <a:stretch/>
        </p:blipFill>
        <p:spPr>
          <a:xfrm>
            <a:off x="-1800225" y="-335225"/>
            <a:ext cx="4648202" cy="17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9"/>
          <p:cNvPicPr preferRelativeResize="0"/>
          <p:nvPr/>
        </p:nvPicPr>
        <p:blipFill rotWithShape="1">
          <a:blip r:embed="rId4">
            <a:alphaModFix/>
          </a:blip>
          <a:srcRect b="21078" l="0" r="0" t="21078"/>
          <a:stretch/>
        </p:blipFill>
        <p:spPr>
          <a:xfrm>
            <a:off x="5725675" y="17823"/>
            <a:ext cx="5295899" cy="13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9"/>
          <p:cNvPicPr preferRelativeResize="0"/>
          <p:nvPr/>
        </p:nvPicPr>
        <p:blipFill rotWithShape="1">
          <a:blip r:embed="rId5">
            <a:alphaModFix/>
          </a:blip>
          <a:srcRect b="13668" l="6657" r="6648" t="13668"/>
          <a:stretch/>
        </p:blipFill>
        <p:spPr>
          <a:xfrm>
            <a:off x="-1171575" y="3914775"/>
            <a:ext cx="4591052" cy="20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9"/>
          <p:cNvSpPr/>
          <p:nvPr/>
        </p:nvSpPr>
        <p:spPr>
          <a:xfrm>
            <a:off x="1438275" y="-314325"/>
            <a:ext cx="5991225" cy="1042900"/>
          </a:xfrm>
          <a:custGeom>
            <a:rect b="b" l="l" r="r" t="t"/>
            <a:pathLst>
              <a:path extrusionOk="0" h="41716" w="239649">
                <a:moveTo>
                  <a:pt x="239649" y="36195"/>
                </a:moveTo>
                <a:cubicBezTo>
                  <a:pt x="232562" y="26746"/>
                  <a:pt x="217552" y="25908"/>
                  <a:pt x="205740" y="25908"/>
                </a:cubicBezTo>
                <a:cubicBezTo>
                  <a:pt x="197658" y="25908"/>
                  <a:pt x="187452" y="23622"/>
                  <a:pt x="181737" y="29337"/>
                </a:cubicBezTo>
                <a:cubicBezTo>
                  <a:pt x="176235" y="34839"/>
                  <a:pt x="198689" y="46296"/>
                  <a:pt x="202692" y="39624"/>
                </a:cubicBezTo>
                <a:cubicBezTo>
                  <a:pt x="208103" y="30606"/>
                  <a:pt x="189862" y="19775"/>
                  <a:pt x="179451" y="18288"/>
                </a:cubicBezTo>
                <a:cubicBezTo>
                  <a:pt x="163286" y="15979"/>
                  <a:pt x="148219" y="28040"/>
                  <a:pt x="132207" y="31242"/>
                </a:cubicBezTo>
                <a:cubicBezTo>
                  <a:pt x="105805" y="36522"/>
                  <a:pt x="77691" y="37971"/>
                  <a:pt x="51435" y="32004"/>
                </a:cubicBezTo>
                <a:cubicBezTo>
                  <a:pt x="31744" y="27529"/>
                  <a:pt x="15513" y="12927"/>
                  <a:pt x="0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19"/>
          <p:cNvPicPr preferRelativeResize="0"/>
          <p:nvPr/>
        </p:nvPicPr>
        <p:blipFill rotWithShape="1">
          <a:blip r:embed="rId6">
            <a:alphaModFix/>
          </a:blip>
          <a:srcRect b="12836" l="0" r="0" t="12836"/>
          <a:stretch/>
        </p:blipFill>
        <p:spPr>
          <a:xfrm>
            <a:off x="5954275" y="3476624"/>
            <a:ext cx="5295902" cy="17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0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0" name="Google Shape;400;p20"/>
          <p:cNvSpPr txBox="1"/>
          <p:nvPr>
            <p:ph idx="1" type="subTitle"/>
          </p:nvPr>
        </p:nvSpPr>
        <p:spPr>
          <a:xfrm>
            <a:off x="4730353" y="1429500"/>
            <a:ext cx="36936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20"/>
          <p:cNvSpPr txBox="1"/>
          <p:nvPr>
            <p:ph idx="2" type="subTitle"/>
          </p:nvPr>
        </p:nvSpPr>
        <p:spPr>
          <a:xfrm>
            <a:off x="720000" y="1429500"/>
            <a:ext cx="36936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2" name="Google Shape;4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476" y="-1243691"/>
            <a:ext cx="5295901" cy="23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4101" y="3773527"/>
            <a:ext cx="5295899" cy="225188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0"/>
          <p:cNvSpPr/>
          <p:nvPr/>
        </p:nvSpPr>
        <p:spPr>
          <a:xfrm rot="-251187">
            <a:off x="7194911" y="-190501"/>
            <a:ext cx="2287827" cy="5467176"/>
          </a:xfrm>
          <a:custGeom>
            <a:rect b="b" l="l" r="r" t="t"/>
            <a:pathLst>
              <a:path extrusionOk="0" h="218694" w="91516">
                <a:moveTo>
                  <a:pt x="6336" y="0"/>
                </a:moveTo>
                <a:cubicBezTo>
                  <a:pt x="2426" y="2932"/>
                  <a:pt x="-719" y="8542"/>
                  <a:pt x="240" y="13335"/>
                </a:cubicBezTo>
                <a:cubicBezTo>
                  <a:pt x="1262" y="18447"/>
                  <a:pt x="8033" y="21361"/>
                  <a:pt x="13194" y="22098"/>
                </a:cubicBezTo>
                <a:cubicBezTo>
                  <a:pt x="32334" y="24832"/>
                  <a:pt x="65916" y="13184"/>
                  <a:pt x="70344" y="32004"/>
                </a:cubicBezTo>
                <a:cubicBezTo>
                  <a:pt x="72191" y="39855"/>
                  <a:pt x="70473" y="48594"/>
                  <a:pt x="67296" y="56007"/>
                </a:cubicBezTo>
                <a:cubicBezTo>
                  <a:pt x="64745" y="61960"/>
                  <a:pt x="59217" y="66763"/>
                  <a:pt x="58152" y="73152"/>
                </a:cubicBezTo>
                <a:cubicBezTo>
                  <a:pt x="57443" y="77406"/>
                  <a:pt x="59750" y="81664"/>
                  <a:pt x="61200" y="85725"/>
                </a:cubicBezTo>
                <a:cubicBezTo>
                  <a:pt x="64704" y="95535"/>
                  <a:pt x="76519" y="99914"/>
                  <a:pt x="83298" y="107823"/>
                </a:cubicBezTo>
                <a:cubicBezTo>
                  <a:pt x="88991" y="114465"/>
                  <a:pt x="94643" y="126351"/>
                  <a:pt x="89394" y="133350"/>
                </a:cubicBezTo>
                <a:cubicBezTo>
                  <a:pt x="86292" y="137486"/>
                  <a:pt x="80848" y="140589"/>
                  <a:pt x="75678" y="140589"/>
                </a:cubicBezTo>
                <a:cubicBezTo>
                  <a:pt x="72534" y="140589"/>
                  <a:pt x="70440" y="136621"/>
                  <a:pt x="69201" y="133731"/>
                </a:cubicBezTo>
                <a:cubicBezTo>
                  <a:pt x="66618" y="127705"/>
                  <a:pt x="74243" y="113033"/>
                  <a:pt x="79488" y="116967"/>
                </a:cubicBezTo>
                <a:cubicBezTo>
                  <a:pt x="96619" y="129815"/>
                  <a:pt x="54966" y="153252"/>
                  <a:pt x="50151" y="174117"/>
                </a:cubicBezTo>
                <a:cubicBezTo>
                  <a:pt x="48398" y="181715"/>
                  <a:pt x="58734" y="187272"/>
                  <a:pt x="64248" y="192786"/>
                </a:cubicBezTo>
                <a:cubicBezTo>
                  <a:pt x="70501" y="199039"/>
                  <a:pt x="69963" y="209850"/>
                  <a:pt x="69963" y="218694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0"/>
          <p:cNvSpPr/>
          <p:nvPr/>
        </p:nvSpPr>
        <p:spPr>
          <a:xfrm>
            <a:off x="4724400" y="4609318"/>
            <a:ext cx="3905250" cy="915175"/>
          </a:xfrm>
          <a:custGeom>
            <a:rect b="b" l="l" r="r" t="t"/>
            <a:pathLst>
              <a:path extrusionOk="0" h="36607" w="156210">
                <a:moveTo>
                  <a:pt x="0" y="20605"/>
                </a:moveTo>
                <a:cubicBezTo>
                  <a:pt x="7819" y="22343"/>
                  <a:pt x="16102" y="23065"/>
                  <a:pt x="24003" y="21748"/>
                </a:cubicBezTo>
                <a:cubicBezTo>
                  <a:pt x="36962" y="19588"/>
                  <a:pt x="46333" y="7753"/>
                  <a:pt x="58293" y="2317"/>
                </a:cubicBezTo>
                <a:cubicBezTo>
                  <a:pt x="66617" y="-1467"/>
                  <a:pt x="76830" y="199"/>
                  <a:pt x="85725" y="2317"/>
                </a:cubicBezTo>
                <a:cubicBezTo>
                  <a:pt x="88937" y="3082"/>
                  <a:pt x="93119" y="3327"/>
                  <a:pt x="94869" y="6127"/>
                </a:cubicBezTo>
                <a:cubicBezTo>
                  <a:pt x="97166" y="9803"/>
                  <a:pt x="97153" y="14899"/>
                  <a:pt x="96012" y="19081"/>
                </a:cubicBezTo>
                <a:cubicBezTo>
                  <a:pt x="94446" y="24824"/>
                  <a:pt x="77195" y="28321"/>
                  <a:pt x="78486" y="22510"/>
                </a:cubicBezTo>
                <a:cubicBezTo>
                  <a:pt x="79985" y="15763"/>
                  <a:pt x="91005" y="15271"/>
                  <a:pt x="97917" y="15271"/>
                </a:cubicBezTo>
                <a:cubicBezTo>
                  <a:pt x="104161" y="15271"/>
                  <a:pt x="110847" y="14335"/>
                  <a:pt x="116586" y="16795"/>
                </a:cubicBezTo>
                <a:cubicBezTo>
                  <a:pt x="121931" y="19086"/>
                  <a:pt x="126396" y="23054"/>
                  <a:pt x="131445" y="25939"/>
                </a:cubicBezTo>
                <a:cubicBezTo>
                  <a:pt x="139249" y="30398"/>
                  <a:pt x="149854" y="30251"/>
                  <a:pt x="156210" y="36607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20"/>
          <p:cNvPicPr preferRelativeResize="0"/>
          <p:nvPr/>
        </p:nvPicPr>
        <p:blipFill rotWithShape="1">
          <a:blip r:embed="rId5">
            <a:alphaModFix/>
          </a:blip>
          <a:srcRect b="15040" l="0" r="0" t="15033"/>
          <a:stretch/>
        </p:blipFill>
        <p:spPr>
          <a:xfrm>
            <a:off x="-882300" y="4152899"/>
            <a:ext cx="5295899" cy="18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1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1"/>
          <p:cNvSpPr txBox="1"/>
          <p:nvPr>
            <p:ph type="title"/>
          </p:nvPr>
        </p:nvSpPr>
        <p:spPr>
          <a:xfrm>
            <a:off x="720000" y="445025"/>
            <a:ext cx="425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0" name="Google Shape;410;p21"/>
          <p:cNvSpPr txBox="1"/>
          <p:nvPr>
            <p:ph idx="1" type="subTitle"/>
          </p:nvPr>
        </p:nvSpPr>
        <p:spPr>
          <a:xfrm>
            <a:off x="720000" y="1703875"/>
            <a:ext cx="4294800" cy="20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Deca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1"/>
          <p:cNvSpPr/>
          <p:nvPr/>
        </p:nvSpPr>
        <p:spPr>
          <a:xfrm>
            <a:off x="-152400" y="-180975"/>
            <a:ext cx="5124450" cy="1809750"/>
          </a:xfrm>
          <a:custGeom>
            <a:rect b="b" l="l" r="r" t="t"/>
            <a:pathLst>
              <a:path extrusionOk="0" h="72390" w="204978">
                <a:moveTo>
                  <a:pt x="0" y="72390"/>
                </a:moveTo>
                <a:cubicBezTo>
                  <a:pt x="10727" y="65238"/>
                  <a:pt x="20272" y="50227"/>
                  <a:pt x="17145" y="37719"/>
                </a:cubicBezTo>
                <a:cubicBezTo>
                  <a:pt x="16463" y="34992"/>
                  <a:pt x="11132" y="33064"/>
                  <a:pt x="9144" y="35052"/>
                </a:cubicBezTo>
                <a:cubicBezTo>
                  <a:pt x="7312" y="36884"/>
                  <a:pt x="8128" y="42164"/>
                  <a:pt x="10668" y="42672"/>
                </a:cubicBezTo>
                <a:cubicBezTo>
                  <a:pt x="14626" y="43464"/>
                  <a:pt x="18951" y="41965"/>
                  <a:pt x="22479" y="40005"/>
                </a:cubicBezTo>
                <a:cubicBezTo>
                  <a:pt x="31748" y="34856"/>
                  <a:pt x="35974" y="22465"/>
                  <a:pt x="45720" y="18288"/>
                </a:cubicBezTo>
                <a:cubicBezTo>
                  <a:pt x="59507" y="12379"/>
                  <a:pt x="75794" y="18243"/>
                  <a:pt x="90678" y="16383"/>
                </a:cubicBezTo>
                <a:cubicBezTo>
                  <a:pt x="97655" y="15511"/>
                  <a:pt x="103555" y="10300"/>
                  <a:pt x="110490" y="9144"/>
                </a:cubicBezTo>
                <a:cubicBezTo>
                  <a:pt x="125053" y="6717"/>
                  <a:pt x="139579" y="14569"/>
                  <a:pt x="154305" y="15621"/>
                </a:cubicBezTo>
                <a:cubicBezTo>
                  <a:pt x="165460" y="16418"/>
                  <a:pt x="176081" y="10394"/>
                  <a:pt x="186690" y="6858"/>
                </a:cubicBezTo>
                <a:cubicBezTo>
                  <a:pt x="192866" y="4799"/>
                  <a:pt x="199561" y="3611"/>
                  <a:pt x="204978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6701" y="975443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1"/>
          <p:cNvPicPr preferRelativeResize="0"/>
          <p:nvPr/>
        </p:nvPicPr>
        <p:blipFill rotWithShape="1">
          <a:blip r:embed="rId4">
            <a:alphaModFix/>
          </a:blip>
          <a:srcRect b="0" l="0" r="0" t="14074"/>
          <a:stretch/>
        </p:blipFill>
        <p:spPr>
          <a:xfrm>
            <a:off x="-523875" y="3748649"/>
            <a:ext cx="5295899" cy="2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9101" y="-472240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7501" y="3346591"/>
            <a:ext cx="5295899" cy="237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2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9" name="Google Shape;419;p22"/>
          <p:cNvSpPr txBox="1"/>
          <p:nvPr>
            <p:ph idx="1" type="subTitle"/>
          </p:nvPr>
        </p:nvSpPr>
        <p:spPr>
          <a:xfrm>
            <a:off x="775825" y="2296866"/>
            <a:ext cx="217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22"/>
          <p:cNvSpPr txBox="1"/>
          <p:nvPr>
            <p:ph idx="2" type="subTitle"/>
          </p:nvPr>
        </p:nvSpPr>
        <p:spPr>
          <a:xfrm>
            <a:off x="3483485" y="2296866"/>
            <a:ext cx="217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22"/>
          <p:cNvSpPr txBox="1"/>
          <p:nvPr>
            <p:ph idx="3" type="subTitle"/>
          </p:nvPr>
        </p:nvSpPr>
        <p:spPr>
          <a:xfrm>
            <a:off x="775825" y="4062051"/>
            <a:ext cx="217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22"/>
          <p:cNvSpPr txBox="1"/>
          <p:nvPr>
            <p:ph idx="4" type="subTitle"/>
          </p:nvPr>
        </p:nvSpPr>
        <p:spPr>
          <a:xfrm>
            <a:off x="3483485" y="4062051"/>
            <a:ext cx="217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22"/>
          <p:cNvSpPr txBox="1"/>
          <p:nvPr>
            <p:ph idx="5" type="subTitle"/>
          </p:nvPr>
        </p:nvSpPr>
        <p:spPr>
          <a:xfrm>
            <a:off x="6191133" y="2296866"/>
            <a:ext cx="217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2"/>
          <p:cNvSpPr txBox="1"/>
          <p:nvPr>
            <p:ph idx="6" type="subTitle"/>
          </p:nvPr>
        </p:nvSpPr>
        <p:spPr>
          <a:xfrm>
            <a:off x="6191133" y="4062051"/>
            <a:ext cx="217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22"/>
          <p:cNvSpPr txBox="1"/>
          <p:nvPr>
            <p:ph idx="7" type="subTitle"/>
          </p:nvPr>
        </p:nvSpPr>
        <p:spPr>
          <a:xfrm>
            <a:off x="775825" y="2035375"/>
            <a:ext cx="2177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" name="Google Shape;426;p22"/>
          <p:cNvSpPr txBox="1"/>
          <p:nvPr>
            <p:ph idx="8" type="subTitle"/>
          </p:nvPr>
        </p:nvSpPr>
        <p:spPr>
          <a:xfrm>
            <a:off x="3483485" y="2035375"/>
            <a:ext cx="2177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7" name="Google Shape;427;p22"/>
          <p:cNvSpPr txBox="1"/>
          <p:nvPr>
            <p:ph idx="9" type="subTitle"/>
          </p:nvPr>
        </p:nvSpPr>
        <p:spPr>
          <a:xfrm>
            <a:off x="6191133" y="2035375"/>
            <a:ext cx="2177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8" name="Google Shape;428;p22"/>
          <p:cNvSpPr txBox="1"/>
          <p:nvPr>
            <p:ph idx="13" type="subTitle"/>
          </p:nvPr>
        </p:nvSpPr>
        <p:spPr>
          <a:xfrm>
            <a:off x="775825" y="3799425"/>
            <a:ext cx="2177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9" name="Google Shape;429;p22"/>
          <p:cNvSpPr txBox="1"/>
          <p:nvPr>
            <p:ph idx="14" type="subTitle"/>
          </p:nvPr>
        </p:nvSpPr>
        <p:spPr>
          <a:xfrm>
            <a:off x="3483485" y="3799424"/>
            <a:ext cx="2177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0" name="Google Shape;430;p22"/>
          <p:cNvSpPr txBox="1"/>
          <p:nvPr>
            <p:ph idx="15" type="subTitle"/>
          </p:nvPr>
        </p:nvSpPr>
        <p:spPr>
          <a:xfrm>
            <a:off x="6191133" y="3799425"/>
            <a:ext cx="2177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431" name="Google Shape;4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70524" y="-826609"/>
            <a:ext cx="5295899" cy="23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4651" y="-910298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676524" y="4083676"/>
            <a:ext cx="5295897" cy="22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5051" y="4083676"/>
            <a:ext cx="5295897" cy="2290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22"/>
          <p:cNvGrpSpPr/>
          <p:nvPr/>
        </p:nvGrpSpPr>
        <p:grpSpPr>
          <a:xfrm rot="-1478259">
            <a:off x="-523033" y="2736311"/>
            <a:ext cx="1429879" cy="1600485"/>
            <a:chOff x="4138184" y="930105"/>
            <a:chExt cx="3868174" cy="4329704"/>
          </a:xfrm>
        </p:grpSpPr>
        <p:sp>
          <p:nvSpPr>
            <p:cNvPr id="436" name="Google Shape;436;p22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22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38" name="Google Shape;438;p22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2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2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2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2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2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2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2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2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2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2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2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2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2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2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2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2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2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2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2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2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2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2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2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2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2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2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2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2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2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2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2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2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2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2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2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2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2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2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2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2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2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2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22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22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2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2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2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2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2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2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2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2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2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2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2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2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2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2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2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2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22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2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2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2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2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2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2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2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3" name="Google Shape;573;p22"/>
          <p:cNvGrpSpPr/>
          <p:nvPr/>
        </p:nvGrpSpPr>
        <p:grpSpPr>
          <a:xfrm rot="-6170894">
            <a:off x="8212218" y="1602879"/>
            <a:ext cx="1896899" cy="1388338"/>
            <a:chOff x="2874822" y="930105"/>
            <a:chExt cx="5131536" cy="3755764"/>
          </a:xfrm>
        </p:grpSpPr>
        <p:sp>
          <p:nvSpPr>
            <p:cNvPr id="574" name="Google Shape;574;p22"/>
            <p:cNvSpPr/>
            <p:nvPr/>
          </p:nvSpPr>
          <p:spPr>
            <a:xfrm>
              <a:off x="2874822" y="123737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5" name="Google Shape;575;p22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76" name="Google Shape;576;p22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22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22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22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22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22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22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22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22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22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22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22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22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22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22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22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22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22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22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22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22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22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22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2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22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22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2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2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2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2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2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2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2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2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2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2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2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22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2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2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2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2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2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2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2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2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2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2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2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2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2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2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2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2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22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22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22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22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2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2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22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22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22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22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22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22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22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2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2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2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22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1" name="Google Shape;711;p22"/>
          <p:cNvSpPr/>
          <p:nvPr/>
        </p:nvSpPr>
        <p:spPr>
          <a:xfrm>
            <a:off x="-450834" y="4191000"/>
            <a:ext cx="9794850" cy="1002925"/>
          </a:xfrm>
          <a:custGeom>
            <a:rect b="b" l="l" r="r" t="t"/>
            <a:pathLst>
              <a:path extrusionOk="0" h="40117" w="391794">
                <a:moveTo>
                  <a:pt x="3174" y="0"/>
                </a:moveTo>
                <a:cubicBezTo>
                  <a:pt x="-2909" y="6083"/>
                  <a:pt x="589" y="19772"/>
                  <a:pt x="6984" y="25527"/>
                </a:cubicBezTo>
                <a:cubicBezTo>
                  <a:pt x="13414" y="31314"/>
                  <a:pt x="25694" y="31850"/>
                  <a:pt x="32892" y="27051"/>
                </a:cubicBezTo>
                <a:cubicBezTo>
                  <a:pt x="35633" y="25223"/>
                  <a:pt x="38110" y="21519"/>
                  <a:pt x="37464" y="18288"/>
                </a:cubicBezTo>
                <a:cubicBezTo>
                  <a:pt x="36960" y="15766"/>
                  <a:pt x="33539" y="13778"/>
                  <a:pt x="30987" y="14097"/>
                </a:cubicBezTo>
                <a:cubicBezTo>
                  <a:pt x="25063" y="14838"/>
                  <a:pt x="25063" y="29787"/>
                  <a:pt x="30606" y="32004"/>
                </a:cubicBezTo>
                <a:cubicBezTo>
                  <a:pt x="57874" y="42911"/>
                  <a:pt x="89438" y="17100"/>
                  <a:pt x="118236" y="22860"/>
                </a:cubicBezTo>
                <a:cubicBezTo>
                  <a:pt x="142766" y="27766"/>
                  <a:pt x="166565" y="42727"/>
                  <a:pt x="191388" y="39624"/>
                </a:cubicBezTo>
                <a:cubicBezTo>
                  <a:pt x="203350" y="38129"/>
                  <a:pt x="214572" y="32992"/>
                  <a:pt x="226059" y="29337"/>
                </a:cubicBezTo>
                <a:cubicBezTo>
                  <a:pt x="240306" y="24804"/>
                  <a:pt x="255730" y="23237"/>
                  <a:pt x="270636" y="24384"/>
                </a:cubicBezTo>
                <a:cubicBezTo>
                  <a:pt x="294454" y="26216"/>
                  <a:pt x="317351" y="39715"/>
                  <a:pt x="341121" y="37338"/>
                </a:cubicBezTo>
                <a:cubicBezTo>
                  <a:pt x="358566" y="35593"/>
                  <a:pt x="374262" y="23241"/>
                  <a:pt x="391794" y="23241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2"/>
          <p:cNvSpPr/>
          <p:nvPr/>
        </p:nvSpPr>
        <p:spPr>
          <a:xfrm>
            <a:off x="3333750" y="-190500"/>
            <a:ext cx="6019800" cy="1533525"/>
          </a:xfrm>
          <a:custGeom>
            <a:rect b="b" l="l" r="r" t="t"/>
            <a:pathLst>
              <a:path extrusionOk="0" h="61341" w="240792">
                <a:moveTo>
                  <a:pt x="240792" y="61341"/>
                </a:moveTo>
                <a:cubicBezTo>
                  <a:pt x="231352" y="61341"/>
                  <a:pt x="220676" y="54485"/>
                  <a:pt x="217170" y="45720"/>
                </a:cubicBezTo>
                <a:cubicBezTo>
                  <a:pt x="214326" y="38610"/>
                  <a:pt x="217599" y="30289"/>
                  <a:pt x="219456" y="22860"/>
                </a:cubicBezTo>
                <a:cubicBezTo>
                  <a:pt x="220186" y="19939"/>
                  <a:pt x="220636" y="14859"/>
                  <a:pt x="223647" y="14859"/>
                </a:cubicBezTo>
                <a:cubicBezTo>
                  <a:pt x="225133" y="14859"/>
                  <a:pt x="225171" y="17564"/>
                  <a:pt x="225171" y="19050"/>
                </a:cubicBezTo>
                <a:cubicBezTo>
                  <a:pt x="225171" y="26155"/>
                  <a:pt x="221851" y="36326"/>
                  <a:pt x="214884" y="37719"/>
                </a:cubicBezTo>
                <a:cubicBezTo>
                  <a:pt x="205077" y="39680"/>
                  <a:pt x="201603" y="21162"/>
                  <a:pt x="192024" y="18288"/>
                </a:cubicBezTo>
                <a:cubicBezTo>
                  <a:pt x="177507" y="13933"/>
                  <a:pt x="161828" y="22348"/>
                  <a:pt x="146685" y="21717"/>
                </a:cubicBezTo>
                <a:cubicBezTo>
                  <a:pt x="133437" y="21165"/>
                  <a:pt x="121763" y="11751"/>
                  <a:pt x="108585" y="10287"/>
                </a:cubicBezTo>
                <a:cubicBezTo>
                  <a:pt x="87855" y="7984"/>
                  <a:pt x="67466" y="23827"/>
                  <a:pt x="46863" y="20574"/>
                </a:cubicBezTo>
                <a:cubicBezTo>
                  <a:pt x="38739" y="19291"/>
                  <a:pt x="30138" y="18690"/>
                  <a:pt x="22860" y="14859"/>
                </a:cubicBezTo>
                <a:cubicBezTo>
                  <a:pt x="14818" y="10626"/>
                  <a:pt x="8129" y="4064"/>
                  <a:pt x="0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23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6" name="Google Shape;716;p23"/>
          <p:cNvSpPr txBox="1"/>
          <p:nvPr>
            <p:ph idx="1" type="subTitle"/>
          </p:nvPr>
        </p:nvSpPr>
        <p:spPr>
          <a:xfrm>
            <a:off x="2990696" y="3640836"/>
            <a:ext cx="43188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23"/>
          <p:cNvSpPr txBox="1"/>
          <p:nvPr>
            <p:ph idx="2" type="subTitle"/>
          </p:nvPr>
        </p:nvSpPr>
        <p:spPr>
          <a:xfrm>
            <a:off x="1834496" y="1964437"/>
            <a:ext cx="43188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23"/>
          <p:cNvSpPr txBox="1"/>
          <p:nvPr>
            <p:ph idx="3" type="subTitle"/>
          </p:nvPr>
        </p:nvSpPr>
        <p:spPr>
          <a:xfrm>
            <a:off x="1834496" y="1476813"/>
            <a:ext cx="4318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9" name="Google Shape;719;p23"/>
          <p:cNvSpPr txBox="1"/>
          <p:nvPr>
            <p:ph idx="4" type="subTitle"/>
          </p:nvPr>
        </p:nvSpPr>
        <p:spPr>
          <a:xfrm>
            <a:off x="2990704" y="3153213"/>
            <a:ext cx="4318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720" name="Google Shape;7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343651" y="-1140056"/>
            <a:ext cx="5295899" cy="2540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" name="Google Shape;721;p23"/>
          <p:cNvGrpSpPr/>
          <p:nvPr/>
        </p:nvGrpSpPr>
        <p:grpSpPr>
          <a:xfrm rot="-401264">
            <a:off x="-584108" y="13034"/>
            <a:ext cx="1464787" cy="1541509"/>
            <a:chOff x="4138184" y="930105"/>
            <a:chExt cx="3868174" cy="4070779"/>
          </a:xfrm>
        </p:grpSpPr>
        <p:sp>
          <p:nvSpPr>
            <p:cNvPr id="722" name="Google Shape;722;p23"/>
            <p:cNvSpPr/>
            <p:nvPr/>
          </p:nvSpPr>
          <p:spPr>
            <a:xfrm>
              <a:off x="4443675" y="2864062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3" name="Google Shape;723;p2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724" name="Google Shape;724;p2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2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2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2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2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2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2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2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2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2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2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2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2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2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2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2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2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2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2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59" name="Google Shape;859;p23"/>
          <p:cNvSpPr/>
          <p:nvPr/>
        </p:nvSpPr>
        <p:spPr>
          <a:xfrm>
            <a:off x="-104775" y="1695450"/>
            <a:ext cx="629775" cy="3886200"/>
          </a:xfrm>
          <a:custGeom>
            <a:rect b="b" l="l" r="r" t="t"/>
            <a:pathLst>
              <a:path extrusionOk="0" h="155448" w="25191">
                <a:moveTo>
                  <a:pt x="0" y="0"/>
                </a:moveTo>
                <a:cubicBezTo>
                  <a:pt x="2018" y="10090"/>
                  <a:pt x="16342" y="14976"/>
                  <a:pt x="17907" y="25146"/>
                </a:cubicBezTo>
                <a:cubicBezTo>
                  <a:pt x="20160" y="39790"/>
                  <a:pt x="1022" y="54581"/>
                  <a:pt x="6858" y="68199"/>
                </a:cubicBezTo>
                <a:cubicBezTo>
                  <a:pt x="8962" y="73109"/>
                  <a:pt x="16860" y="74200"/>
                  <a:pt x="22098" y="73152"/>
                </a:cubicBezTo>
                <a:cubicBezTo>
                  <a:pt x="24849" y="72602"/>
                  <a:pt x="24142" y="64770"/>
                  <a:pt x="21336" y="64770"/>
                </a:cubicBezTo>
                <a:cubicBezTo>
                  <a:pt x="18551" y="64770"/>
                  <a:pt x="18215" y="69622"/>
                  <a:pt x="17907" y="72390"/>
                </a:cubicBezTo>
                <a:cubicBezTo>
                  <a:pt x="17289" y="77950"/>
                  <a:pt x="16048" y="83669"/>
                  <a:pt x="17145" y="89154"/>
                </a:cubicBezTo>
                <a:cubicBezTo>
                  <a:pt x="17936" y="93110"/>
                  <a:pt x="21752" y="95943"/>
                  <a:pt x="22860" y="99822"/>
                </a:cubicBezTo>
                <a:cubicBezTo>
                  <a:pt x="25130" y="107768"/>
                  <a:pt x="26077" y="116588"/>
                  <a:pt x="24003" y="124587"/>
                </a:cubicBezTo>
                <a:cubicBezTo>
                  <a:pt x="22238" y="131393"/>
                  <a:pt x="20766" y="138618"/>
                  <a:pt x="16764" y="144399"/>
                </a:cubicBezTo>
                <a:cubicBezTo>
                  <a:pt x="14370" y="147857"/>
                  <a:pt x="10668" y="151242"/>
                  <a:pt x="10668" y="155448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3"/>
          <p:cNvSpPr/>
          <p:nvPr/>
        </p:nvSpPr>
        <p:spPr>
          <a:xfrm>
            <a:off x="5800725" y="-133350"/>
            <a:ext cx="3829050" cy="4267200"/>
          </a:xfrm>
          <a:custGeom>
            <a:rect b="b" l="l" r="r" t="t"/>
            <a:pathLst>
              <a:path extrusionOk="0" h="170688" w="153162">
                <a:moveTo>
                  <a:pt x="0" y="0"/>
                </a:moveTo>
                <a:cubicBezTo>
                  <a:pt x="1503" y="9020"/>
                  <a:pt x="12894" y="14358"/>
                  <a:pt x="21717" y="16764"/>
                </a:cubicBezTo>
                <a:cubicBezTo>
                  <a:pt x="33191" y="19893"/>
                  <a:pt x="45488" y="23287"/>
                  <a:pt x="57150" y="20955"/>
                </a:cubicBezTo>
                <a:cubicBezTo>
                  <a:pt x="59949" y="20395"/>
                  <a:pt x="63829" y="19182"/>
                  <a:pt x="64389" y="16383"/>
                </a:cubicBezTo>
                <a:cubicBezTo>
                  <a:pt x="64900" y="13828"/>
                  <a:pt x="61610" y="10157"/>
                  <a:pt x="59055" y="10668"/>
                </a:cubicBezTo>
                <a:cubicBezTo>
                  <a:pt x="56335" y="11212"/>
                  <a:pt x="58860" y="17429"/>
                  <a:pt x="61341" y="18669"/>
                </a:cubicBezTo>
                <a:cubicBezTo>
                  <a:pt x="74784" y="25390"/>
                  <a:pt x="91361" y="16900"/>
                  <a:pt x="106299" y="15240"/>
                </a:cubicBezTo>
                <a:cubicBezTo>
                  <a:pt x="111097" y="14707"/>
                  <a:pt x="117068" y="12530"/>
                  <a:pt x="120777" y="15621"/>
                </a:cubicBezTo>
                <a:cubicBezTo>
                  <a:pt x="128509" y="22064"/>
                  <a:pt x="118208" y="35662"/>
                  <a:pt x="115443" y="45339"/>
                </a:cubicBezTo>
                <a:cubicBezTo>
                  <a:pt x="113216" y="53132"/>
                  <a:pt x="124677" y="58667"/>
                  <a:pt x="129540" y="65151"/>
                </a:cubicBezTo>
                <a:cubicBezTo>
                  <a:pt x="131451" y="67699"/>
                  <a:pt x="130302" y="71491"/>
                  <a:pt x="130302" y="74676"/>
                </a:cubicBezTo>
                <a:cubicBezTo>
                  <a:pt x="130302" y="88540"/>
                  <a:pt x="112776" y="98531"/>
                  <a:pt x="112776" y="112395"/>
                </a:cubicBezTo>
                <a:cubicBezTo>
                  <a:pt x="112776" y="123658"/>
                  <a:pt x="122994" y="132567"/>
                  <a:pt x="129540" y="141732"/>
                </a:cubicBezTo>
                <a:cubicBezTo>
                  <a:pt x="136780" y="151868"/>
                  <a:pt x="144354" y="161880"/>
                  <a:pt x="153162" y="170688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1" name="Google Shape;861;p23"/>
          <p:cNvPicPr preferRelativeResize="0"/>
          <p:nvPr/>
        </p:nvPicPr>
        <p:blipFill rotWithShape="1">
          <a:blip r:embed="rId4">
            <a:alphaModFix/>
          </a:blip>
          <a:srcRect b="22306" l="8076" r="19621" t="22301"/>
          <a:stretch/>
        </p:blipFill>
        <p:spPr>
          <a:xfrm>
            <a:off x="-1392950" y="4248150"/>
            <a:ext cx="3829051" cy="12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24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5" name="Google Shape;865;p24"/>
          <p:cNvSpPr txBox="1"/>
          <p:nvPr>
            <p:ph idx="1" type="subTitle"/>
          </p:nvPr>
        </p:nvSpPr>
        <p:spPr>
          <a:xfrm>
            <a:off x="850162" y="3565100"/>
            <a:ext cx="2350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24"/>
          <p:cNvSpPr txBox="1"/>
          <p:nvPr>
            <p:ph idx="2" type="subTitle"/>
          </p:nvPr>
        </p:nvSpPr>
        <p:spPr>
          <a:xfrm>
            <a:off x="3396900" y="2828325"/>
            <a:ext cx="2350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24"/>
          <p:cNvSpPr txBox="1"/>
          <p:nvPr>
            <p:ph idx="3" type="subTitle"/>
          </p:nvPr>
        </p:nvSpPr>
        <p:spPr>
          <a:xfrm>
            <a:off x="5943638" y="3565100"/>
            <a:ext cx="2350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24"/>
          <p:cNvSpPr txBox="1"/>
          <p:nvPr>
            <p:ph idx="4" type="subTitle"/>
          </p:nvPr>
        </p:nvSpPr>
        <p:spPr>
          <a:xfrm>
            <a:off x="850162" y="3110525"/>
            <a:ext cx="2350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9" name="Google Shape;869;p24"/>
          <p:cNvSpPr txBox="1"/>
          <p:nvPr>
            <p:ph idx="5" type="subTitle"/>
          </p:nvPr>
        </p:nvSpPr>
        <p:spPr>
          <a:xfrm>
            <a:off x="3396900" y="2373750"/>
            <a:ext cx="2350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0" name="Google Shape;870;p24"/>
          <p:cNvSpPr txBox="1"/>
          <p:nvPr>
            <p:ph idx="6" type="subTitle"/>
          </p:nvPr>
        </p:nvSpPr>
        <p:spPr>
          <a:xfrm>
            <a:off x="5943638" y="3110525"/>
            <a:ext cx="2350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871" name="Google Shape;8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7476" y="-857991"/>
            <a:ext cx="5295899" cy="228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90724" y="-1342905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551" y="3555570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71724" y="3840471"/>
            <a:ext cx="5295899" cy="22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24"/>
          <p:cNvSpPr/>
          <p:nvPr/>
        </p:nvSpPr>
        <p:spPr>
          <a:xfrm>
            <a:off x="-342900" y="1333500"/>
            <a:ext cx="968975" cy="2638425"/>
          </a:xfrm>
          <a:custGeom>
            <a:rect b="b" l="l" r="r" t="t"/>
            <a:pathLst>
              <a:path extrusionOk="0" h="105537" w="38759">
                <a:moveTo>
                  <a:pt x="4191" y="0"/>
                </a:moveTo>
                <a:cubicBezTo>
                  <a:pt x="7031" y="11359"/>
                  <a:pt x="15531" y="24575"/>
                  <a:pt x="27051" y="26670"/>
                </a:cubicBezTo>
                <a:cubicBezTo>
                  <a:pt x="30091" y="27223"/>
                  <a:pt x="33575" y="26784"/>
                  <a:pt x="36195" y="25146"/>
                </a:cubicBezTo>
                <a:cubicBezTo>
                  <a:pt x="40096" y="22708"/>
                  <a:pt x="39243" y="11938"/>
                  <a:pt x="34671" y="11430"/>
                </a:cubicBezTo>
                <a:cubicBezTo>
                  <a:pt x="17836" y="9559"/>
                  <a:pt x="29394" y="45228"/>
                  <a:pt x="30861" y="62103"/>
                </a:cubicBezTo>
                <a:cubicBezTo>
                  <a:pt x="32400" y="79797"/>
                  <a:pt x="12559" y="92978"/>
                  <a:pt x="0" y="105537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4"/>
          <p:cNvSpPr/>
          <p:nvPr/>
        </p:nvSpPr>
        <p:spPr>
          <a:xfrm>
            <a:off x="2105025" y="4814237"/>
            <a:ext cx="5638800" cy="519775"/>
          </a:xfrm>
          <a:custGeom>
            <a:rect b="b" l="l" r="r" t="t"/>
            <a:pathLst>
              <a:path extrusionOk="0" h="20791" w="225552">
                <a:moveTo>
                  <a:pt x="0" y="20791"/>
                </a:moveTo>
                <a:cubicBezTo>
                  <a:pt x="15450" y="8774"/>
                  <a:pt x="37011" y="1640"/>
                  <a:pt x="56388" y="4408"/>
                </a:cubicBezTo>
                <a:cubicBezTo>
                  <a:pt x="72093" y="6652"/>
                  <a:pt x="85917" y="17568"/>
                  <a:pt x="101727" y="18886"/>
                </a:cubicBezTo>
                <a:cubicBezTo>
                  <a:pt x="123511" y="20701"/>
                  <a:pt x="142808" y="2032"/>
                  <a:pt x="164592" y="217"/>
                </a:cubicBezTo>
                <a:cubicBezTo>
                  <a:pt x="185376" y="-1515"/>
                  <a:pt x="204980" y="10885"/>
                  <a:pt x="225552" y="14314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4"/>
          <p:cNvSpPr/>
          <p:nvPr/>
        </p:nvSpPr>
        <p:spPr>
          <a:xfrm>
            <a:off x="8601075" y="-152400"/>
            <a:ext cx="781050" cy="3276600"/>
          </a:xfrm>
          <a:custGeom>
            <a:rect b="b" l="l" r="r" t="t"/>
            <a:pathLst>
              <a:path extrusionOk="0" h="131064" w="31242">
                <a:moveTo>
                  <a:pt x="18669" y="0"/>
                </a:moveTo>
                <a:cubicBezTo>
                  <a:pt x="11045" y="3812"/>
                  <a:pt x="3631" y="12864"/>
                  <a:pt x="4572" y="21336"/>
                </a:cubicBezTo>
                <a:cubicBezTo>
                  <a:pt x="5953" y="33766"/>
                  <a:pt x="16642" y="47107"/>
                  <a:pt x="11049" y="58293"/>
                </a:cubicBezTo>
                <a:cubicBezTo>
                  <a:pt x="10002" y="60388"/>
                  <a:pt x="8011" y="62406"/>
                  <a:pt x="5715" y="62865"/>
                </a:cubicBezTo>
                <a:cubicBezTo>
                  <a:pt x="3243" y="63359"/>
                  <a:pt x="0" y="60433"/>
                  <a:pt x="0" y="57912"/>
                </a:cubicBezTo>
                <a:cubicBezTo>
                  <a:pt x="0" y="54418"/>
                  <a:pt x="7875" y="51640"/>
                  <a:pt x="9906" y="54483"/>
                </a:cubicBezTo>
                <a:cubicBezTo>
                  <a:pt x="14347" y="60701"/>
                  <a:pt x="6873" y="69581"/>
                  <a:pt x="3810" y="76581"/>
                </a:cubicBezTo>
                <a:cubicBezTo>
                  <a:pt x="-11" y="85314"/>
                  <a:pt x="-347" y="96113"/>
                  <a:pt x="2667" y="105156"/>
                </a:cubicBezTo>
                <a:cubicBezTo>
                  <a:pt x="6733" y="117353"/>
                  <a:pt x="31242" y="118207"/>
                  <a:pt x="31242" y="131064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" name="Google Shape;878;p24"/>
          <p:cNvGrpSpPr/>
          <p:nvPr/>
        </p:nvGrpSpPr>
        <p:grpSpPr>
          <a:xfrm rot="-1242288">
            <a:off x="7836536" y="4471204"/>
            <a:ext cx="1429970" cy="1600586"/>
            <a:chOff x="4138184" y="930105"/>
            <a:chExt cx="3868174" cy="4329704"/>
          </a:xfrm>
        </p:grpSpPr>
        <p:sp>
          <p:nvSpPr>
            <p:cNvPr id="879" name="Google Shape;879;p24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0" name="Google Shape;880;p24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881" name="Google Shape;881;p24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24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24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4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4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24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24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24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24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4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4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4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24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24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24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24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24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24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24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24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24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4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4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4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4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4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4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4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4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4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4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4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4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4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4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4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4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4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24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24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24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4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24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24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24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24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24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24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24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24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24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24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24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24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24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24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24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24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24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24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24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24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24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24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24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24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24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24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24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24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24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24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4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24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24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4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24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24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4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24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24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4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4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4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4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4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24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24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16" name="Google Shape;1016;p24"/>
          <p:cNvGrpSpPr/>
          <p:nvPr/>
        </p:nvGrpSpPr>
        <p:grpSpPr>
          <a:xfrm rot="1374575">
            <a:off x="-551204" y="-260753"/>
            <a:ext cx="1429904" cy="1600512"/>
            <a:chOff x="4138184" y="930105"/>
            <a:chExt cx="3868174" cy="4329704"/>
          </a:xfrm>
        </p:grpSpPr>
        <p:sp>
          <p:nvSpPr>
            <p:cNvPr id="1017" name="Google Shape;1017;p24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8" name="Google Shape;1018;p24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019" name="Google Shape;1019;p24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25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25"/>
          <p:cNvSpPr txBox="1"/>
          <p:nvPr>
            <p:ph type="title"/>
          </p:nvPr>
        </p:nvSpPr>
        <p:spPr>
          <a:xfrm>
            <a:off x="720000" y="1251300"/>
            <a:ext cx="30804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7" name="Google Shape;1157;p25"/>
          <p:cNvSpPr txBox="1"/>
          <p:nvPr>
            <p:ph idx="1" type="subTitle"/>
          </p:nvPr>
        </p:nvSpPr>
        <p:spPr>
          <a:xfrm>
            <a:off x="720000" y="2883275"/>
            <a:ext cx="30804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8" name="Google Shape;1158;p25"/>
          <p:cNvSpPr/>
          <p:nvPr>
            <p:ph idx="2" type="pic"/>
          </p:nvPr>
        </p:nvSpPr>
        <p:spPr>
          <a:xfrm>
            <a:off x="5086350" y="888025"/>
            <a:ext cx="3344400" cy="336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9" name="Google Shape;1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101" y="-770407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1" y="-1064165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8026" y="3686159"/>
            <a:ext cx="5295901" cy="23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571699" y="3752109"/>
            <a:ext cx="5295899" cy="22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25"/>
          <p:cNvSpPr/>
          <p:nvPr/>
        </p:nvSpPr>
        <p:spPr>
          <a:xfrm>
            <a:off x="-723900" y="-200025"/>
            <a:ext cx="6057900" cy="3952875"/>
          </a:xfrm>
          <a:custGeom>
            <a:rect b="b" l="l" r="r" t="t"/>
            <a:pathLst>
              <a:path extrusionOk="0" h="158115" w="242316">
                <a:moveTo>
                  <a:pt x="0" y="158115"/>
                </a:moveTo>
                <a:cubicBezTo>
                  <a:pt x="12807" y="148510"/>
                  <a:pt x="18670" y="131770"/>
                  <a:pt x="24765" y="116967"/>
                </a:cubicBezTo>
                <a:cubicBezTo>
                  <a:pt x="32259" y="98766"/>
                  <a:pt x="35764" y="79118"/>
                  <a:pt x="39624" y="59817"/>
                </a:cubicBezTo>
                <a:cubicBezTo>
                  <a:pt x="41769" y="49092"/>
                  <a:pt x="45316" y="38641"/>
                  <a:pt x="46863" y="27813"/>
                </a:cubicBezTo>
                <a:cubicBezTo>
                  <a:pt x="47569" y="22870"/>
                  <a:pt x="48489" y="16485"/>
                  <a:pt x="44958" y="12954"/>
                </a:cubicBezTo>
                <a:cubicBezTo>
                  <a:pt x="42986" y="10982"/>
                  <a:pt x="40213" y="7516"/>
                  <a:pt x="37719" y="8763"/>
                </a:cubicBezTo>
                <a:cubicBezTo>
                  <a:pt x="35624" y="9810"/>
                  <a:pt x="36580" y="13311"/>
                  <a:pt x="36195" y="15621"/>
                </a:cubicBezTo>
                <a:cubicBezTo>
                  <a:pt x="35171" y="21764"/>
                  <a:pt x="35433" y="28062"/>
                  <a:pt x="35433" y="34290"/>
                </a:cubicBezTo>
                <a:cubicBezTo>
                  <a:pt x="35433" y="42238"/>
                  <a:pt x="32927" y="58838"/>
                  <a:pt x="40767" y="57531"/>
                </a:cubicBezTo>
                <a:cubicBezTo>
                  <a:pt x="46262" y="56615"/>
                  <a:pt x="51197" y="51386"/>
                  <a:pt x="52959" y="46101"/>
                </a:cubicBezTo>
                <a:cubicBezTo>
                  <a:pt x="55024" y="39906"/>
                  <a:pt x="53909" y="32485"/>
                  <a:pt x="57531" y="27051"/>
                </a:cubicBezTo>
                <a:cubicBezTo>
                  <a:pt x="60021" y="23316"/>
                  <a:pt x="65280" y="21971"/>
                  <a:pt x="69723" y="21336"/>
                </a:cubicBezTo>
                <a:cubicBezTo>
                  <a:pt x="82847" y="19461"/>
                  <a:pt x="96155" y="26084"/>
                  <a:pt x="109347" y="24765"/>
                </a:cubicBezTo>
                <a:cubicBezTo>
                  <a:pt x="116187" y="24081"/>
                  <a:pt x="121633" y="18555"/>
                  <a:pt x="128016" y="16002"/>
                </a:cubicBezTo>
                <a:cubicBezTo>
                  <a:pt x="133799" y="13689"/>
                  <a:pt x="140482" y="14676"/>
                  <a:pt x="146685" y="15240"/>
                </a:cubicBezTo>
                <a:cubicBezTo>
                  <a:pt x="159932" y="16444"/>
                  <a:pt x="172717" y="24033"/>
                  <a:pt x="185928" y="22479"/>
                </a:cubicBezTo>
                <a:cubicBezTo>
                  <a:pt x="206024" y="20115"/>
                  <a:pt x="224218" y="9049"/>
                  <a:pt x="242316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25"/>
          <p:cNvSpPr/>
          <p:nvPr/>
        </p:nvSpPr>
        <p:spPr>
          <a:xfrm rot="-176774">
            <a:off x="2028919" y="1399996"/>
            <a:ext cx="7384936" cy="4391121"/>
          </a:xfrm>
          <a:custGeom>
            <a:rect b="b" l="l" r="r" t="t"/>
            <a:pathLst>
              <a:path extrusionOk="0" h="175641" w="295391">
                <a:moveTo>
                  <a:pt x="0" y="175641"/>
                </a:moveTo>
                <a:cubicBezTo>
                  <a:pt x="12827" y="175641"/>
                  <a:pt x="25096" y="170297"/>
                  <a:pt x="37719" y="168021"/>
                </a:cubicBezTo>
                <a:cubicBezTo>
                  <a:pt x="53647" y="165149"/>
                  <a:pt x="72144" y="163990"/>
                  <a:pt x="83820" y="152781"/>
                </a:cubicBezTo>
                <a:cubicBezTo>
                  <a:pt x="88983" y="147824"/>
                  <a:pt x="97408" y="139868"/>
                  <a:pt x="93726" y="133731"/>
                </a:cubicBezTo>
                <a:cubicBezTo>
                  <a:pt x="90376" y="128148"/>
                  <a:pt x="77497" y="120697"/>
                  <a:pt x="75438" y="126873"/>
                </a:cubicBezTo>
                <a:cubicBezTo>
                  <a:pt x="71935" y="137383"/>
                  <a:pt x="93793" y="141030"/>
                  <a:pt x="104775" y="142494"/>
                </a:cubicBezTo>
                <a:cubicBezTo>
                  <a:pt x="111200" y="143351"/>
                  <a:pt x="117960" y="144991"/>
                  <a:pt x="124206" y="143256"/>
                </a:cubicBezTo>
                <a:cubicBezTo>
                  <a:pt x="135277" y="140181"/>
                  <a:pt x="145126" y="132209"/>
                  <a:pt x="156591" y="131445"/>
                </a:cubicBezTo>
                <a:cubicBezTo>
                  <a:pt x="170045" y="130548"/>
                  <a:pt x="183777" y="130981"/>
                  <a:pt x="196977" y="133731"/>
                </a:cubicBezTo>
                <a:cubicBezTo>
                  <a:pt x="206508" y="135717"/>
                  <a:pt x="215511" y="140143"/>
                  <a:pt x="225171" y="141351"/>
                </a:cubicBezTo>
                <a:cubicBezTo>
                  <a:pt x="239180" y="143102"/>
                  <a:pt x="256168" y="152108"/>
                  <a:pt x="267462" y="143637"/>
                </a:cubicBezTo>
                <a:cubicBezTo>
                  <a:pt x="279346" y="134724"/>
                  <a:pt x="270735" y="114094"/>
                  <a:pt x="273177" y="99441"/>
                </a:cubicBezTo>
                <a:cubicBezTo>
                  <a:pt x="276108" y="81854"/>
                  <a:pt x="290849" y="67561"/>
                  <a:pt x="293370" y="49911"/>
                </a:cubicBezTo>
                <a:cubicBezTo>
                  <a:pt x="294610" y="41228"/>
                  <a:pt x="296416" y="32184"/>
                  <a:pt x="294513" y="23622"/>
                </a:cubicBezTo>
                <a:cubicBezTo>
                  <a:pt x="292639" y="15188"/>
                  <a:pt x="286577" y="8196"/>
                  <a:pt x="283845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26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idx="1" type="subTitle"/>
          </p:nvPr>
        </p:nvSpPr>
        <p:spPr>
          <a:xfrm>
            <a:off x="910500" y="1985500"/>
            <a:ext cx="2141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idx="2" type="subTitle"/>
          </p:nvPr>
        </p:nvSpPr>
        <p:spPr>
          <a:xfrm>
            <a:off x="6092400" y="1985500"/>
            <a:ext cx="2141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idx="3" type="subTitle"/>
          </p:nvPr>
        </p:nvSpPr>
        <p:spPr>
          <a:xfrm>
            <a:off x="910500" y="3404688"/>
            <a:ext cx="2141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1" name="Google Shape;1171;p26"/>
          <p:cNvSpPr txBox="1"/>
          <p:nvPr>
            <p:ph idx="4" type="subTitle"/>
          </p:nvPr>
        </p:nvSpPr>
        <p:spPr>
          <a:xfrm>
            <a:off x="6092400" y="3404688"/>
            <a:ext cx="2141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2" name="Google Shape;1172;p26"/>
          <p:cNvSpPr txBox="1"/>
          <p:nvPr>
            <p:ph idx="5" type="subTitle"/>
          </p:nvPr>
        </p:nvSpPr>
        <p:spPr>
          <a:xfrm>
            <a:off x="910500" y="1701900"/>
            <a:ext cx="2141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idx="6" type="subTitle"/>
          </p:nvPr>
        </p:nvSpPr>
        <p:spPr>
          <a:xfrm>
            <a:off x="910500" y="3121163"/>
            <a:ext cx="2141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4" name="Google Shape;1174;p26"/>
          <p:cNvSpPr txBox="1"/>
          <p:nvPr>
            <p:ph idx="7" type="subTitle"/>
          </p:nvPr>
        </p:nvSpPr>
        <p:spPr>
          <a:xfrm>
            <a:off x="6092396" y="1701900"/>
            <a:ext cx="2141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5" name="Google Shape;1175;p26"/>
          <p:cNvSpPr txBox="1"/>
          <p:nvPr>
            <p:ph idx="8" type="subTitle"/>
          </p:nvPr>
        </p:nvSpPr>
        <p:spPr>
          <a:xfrm>
            <a:off x="6092396" y="3121163"/>
            <a:ext cx="2141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176" name="Google Shape;11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549" y="3771084"/>
            <a:ext cx="5295901" cy="23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2826" y="3574481"/>
            <a:ext cx="5295899" cy="25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032424" y="-1208048"/>
            <a:ext cx="5295899" cy="2586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6"/>
          <p:cNvGrpSpPr/>
          <p:nvPr/>
        </p:nvGrpSpPr>
        <p:grpSpPr>
          <a:xfrm rot="-5400000">
            <a:off x="72297" y="4222928"/>
            <a:ext cx="1429677" cy="1600259"/>
            <a:chOff x="4138184" y="930105"/>
            <a:chExt cx="3868174" cy="4329704"/>
          </a:xfrm>
        </p:grpSpPr>
        <p:sp>
          <p:nvSpPr>
            <p:cNvPr id="1180" name="Google Shape;1180;p26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1" name="Google Shape;1181;p2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182" name="Google Shape;1182;p2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2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2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2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2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2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2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2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2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2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2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2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2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2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2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2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2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2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2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2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2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2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2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2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2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2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2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2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2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2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2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2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2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7" name="Google Shape;1317;p26"/>
          <p:cNvSpPr/>
          <p:nvPr/>
        </p:nvSpPr>
        <p:spPr>
          <a:xfrm>
            <a:off x="-809625" y="-276225"/>
            <a:ext cx="8086725" cy="675200"/>
          </a:xfrm>
          <a:custGeom>
            <a:rect b="b" l="l" r="r" t="t"/>
            <a:pathLst>
              <a:path extrusionOk="0" h="27008" w="323469">
                <a:moveTo>
                  <a:pt x="0" y="15621"/>
                </a:moveTo>
                <a:cubicBezTo>
                  <a:pt x="16062" y="20210"/>
                  <a:pt x="32851" y="24168"/>
                  <a:pt x="49530" y="23241"/>
                </a:cubicBezTo>
                <a:cubicBezTo>
                  <a:pt x="61126" y="22597"/>
                  <a:pt x="71889" y="16456"/>
                  <a:pt x="83439" y="15240"/>
                </a:cubicBezTo>
                <a:cubicBezTo>
                  <a:pt x="99366" y="13564"/>
                  <a:pt x="115528" y="11566"/>
                  <a:pt x="131445" y="13335"/>
                </a:cubicBezTo>
                <a:cubicBezTo>
                  <a:pt x="148560" y="15237"/>
                  <a:pt x="164186" y="25349"/>
                  <a:pt x="181356" y="26670"/>
                </a:cubicBezTo>
                <a:cubicBezTo>
                  <a:pt x="192643" y="27538"/>
                  <a:pt x="204098" y="26626"/>
                  <a:pt x="215265" y="24765"/>
                </a:cubicBezTo>
                <a:cubicBezTo>
                  <a:pt x="222686" y="23528"/>
                  <a:pt x="228773" y="17447"/>
                  <a:pt x="236220" y="16383"/>
                </a:cubicBezTo>
                <a:cubicBezTo>
                  <a:pt x="254854" y="13721"/>
                  <a:pt x="274150" y="23123"/>
                  <a:pt x="292608" y="19431"/>
                </a:cubicBezTo>
                <a:cubicBezTo>
                  <a:pt x="304528" y="17047"/>
                  <a:pt x="312596" y="5436"/>
                  <a:pt x="323469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26"/>
          <p:cNvSpPr/>
          <p:nvPr/>
        </p:nvSpPr>
        <p:spPr>
          <a:xfrm>
            <a:off x="1866900" y="4644105"/>
            <a:ext cx="9334500" cy="604175"/>
          </a:xfrm>
          <a:custGeom>
            <a:rect b="b" l="l" r="r" t="t"/>
            <a:pathLst>
              <a:path extrusionOk="0" h="24167" w="373380">
                <a:moveTo>
                  <a:pt x="373380" y="10070"/>
                </a:moveTo>
                <a:cubicBezTo>
                  <a:pt x="364752" y="6834"/>
                  <a:pt x="355125" y="7475"/>
                  <a:pt x="345948" y="6641"/>
                </a:cubicBezTo>
                <a:cubicBezTo>
                  <a:pt x="328237" y="5031"/>
                  <a:pt x="310331" y="4021"/>
                  <a:pt x="292608" y="5498"/>
                </a:cubicBezTo>
                <a:cubicBezTo>
                  <a:pt x="283691" y="6241"/>
                  <a:pt x="274841" y="7656"/>
                  <a:pt x="265938" y="8546"/>
                </a:cubicBezTo>
                <a:cubicBezTo>
                  <a:pt x="259999" y="9140"/>
                  <a:pt x="252806" y="12127"/>
                  <a:pt x="248031" y="8546"/>
                </a:cubicBezTo>
                <a:cubicBezTo>
                  <a:pt x="245976" y="7005"/>
                  <a:pt x="246877" y="2075"/>
                  <a:pt x="249174" y="926"/>
                </a:cubicBezTo>
                <a:cubicBezTo>
                  <a:pt x="251826" y="-400"/>
                  <a:pt x="257518" y="-485"/>
                  <a:pt x="257937" y="2450"/>
                </a:cubicBezTo>
                <a:cubicBezTo>
                  <a:pt x="258889" y="9113"/>
                  <a:pt x="247523" y="13118"/>
                  <a:pt x="240792" y="13118"/>
                </a:cubicBezTo>
                <a:cubicBezTo>
                  <a:pt x="209626" y="13118"/>
                  <a:pt x="178505" y="5196"/>
                  <a:pt x="147447" y="7784"/>
                </a:cubicBezTo>
                <a:cubicBezTo>
                  <a:pt x="131358" y="9125"/>
                  <a:pt x="116347" y="18452"/>
                  <a:pt x="100203" y="18452"/>
                </a:cubicBezTo>
                <a:cubicBezTo>
                  <a:pt x="84686" y="18452"/>
                  <a:pt x="69881" y="11614"/>
                  <a:pt x="54483" y="9689"/>
                </a:cubicBezTo>
                <a:cubicBezTo>
                  <a:pt x="35837" y="7358"/>
                  <a:pt x="16807" y="15763"/>
                  <a:pt x="0" y="24167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26"/>
          <p:cNvGrpSpPr/>
          <p:nvPr/>
        </p:nvGrpSpPr>
        <p:grpSpPr>
          <a:xfrm rot="-7391998">
            <a:off x="8105838" y="-32442"/>
            <a:ext cx="1819956" cy="1388273"/>
            <a:chOff x="3082740" y="930105"/>
            <a:chExt cx="4923618" cy="3755764"/>
          </a:xfrm>
        </p:grpSpPr>
        <p:sp>
          <p:nvSpPr>
            <p:cNvPr id="1320" name="Google Shape;1320;p26"/>
            <p:cNvSpPr/>
            <p:nvPr/>
          </p:nvSpPr>
          <p:spPr>
            <a:xfrm>
              <a:off x="3082740" y="1411676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1" name="Google Shape;1321;p2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322" name="Google Shape;1322;p2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2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2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2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2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2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2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2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2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2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2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2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2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2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2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2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2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2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2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2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2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2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2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2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2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2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2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2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27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27"/>
          <p:cNvSpPr txBox="1"/>
          <p:nvPr>
            <p:ph type="title"/>
          </p:nvPr>
        </p:nvSpPr>
        <p:spPr>
          <a:xfrm>
            <a:off x="3922675" y="1181100"/>
            <a:ext cx="45081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460" name="Google Shape;1460;p27"/>
          <p:cNvPicPr preferRelativeResize="0"/>
          <p:nvPr/>
        </p:nvPicPr>
        <p:blipFill rotWithShape="1">
          <a:blip r:embed="rId3">
            <a:alphaModFix/>
          </a:blip>
          <a:srcRect b="20897" l="0" r="0" t="20904"/>
          <a:stretch/>
        </p:blipFill>
        <p:spPr>
          <a:xfrm>
            <a:off x="4905375" y="-440772"/>
            <a:ext cx="5295899" cy="13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27"/>
          <p:cNvSpPr/>
          <p:nvPr/>
        </p:nvSpPr>
        <p:spPr>
          <a:xfrm>
            <a:off x="3209925" y="4501843"/>
            <a:ext cx="6029325" cy="1108375"/>
          </a:xfrm>
          <a:custGeom>
            <a:rect b="b" l="l" r="r" t="t"/>
            <a:pathLst>
              <a:path extrusionOk="0" h="44335" w="241173">
                <a:moveTo>
                  <a:pt x="0" y="44335"/>
                </a:moveTo>
                <a:cubicBezTo>
                  <a:pt x="12173" y="42306"/>
                  <a:pt x="24037" y="36880"/>
                  <a:pt x="33909" y="29476"/>
                </a:cubicBezTo>
                <a:cubicBezTo>
                  <a:pt x="43998" y="21910"/>
                  <a:pt x="52577" y="9107"/>
                  <a:pt x="65151" y="8140"/>
                </a:cubicBezTo>
                <a:cubicBezTo>
                  <a:pt x="76506" y="7267"/>
                  <a:pt x="88320" y="8541"/>
                  <a:pt x="99060" y="12331"/>
                </a:cubicBezTo>
                <a:cubicBezTo>
                  <a:pt x="113157" y="17306"/>
                  <a:pt x="131297" y="28921"/>
                  <a:pt x="143256" y="19951"/>
                </a:cubicBezTo>
                <a:cubicBezTo>
                  <a:pt x="147466" y="16794"/>
                  <a:pt x="148911" y="8373"/>
                  <a:pt x="145542" y="4330"/>
                </a:cubicBezTo>
                <a:cubicBezTo>
                  <a:pt x="143020" y="1304"/>
                  <a:pt x="138392" y="-418"/>
                  <a:pt x="134493" y="139"/>
                </a:cubicBezTo>
                <a:cubicBezTo>
                  <a:pt x="129488" y="854"/>
                  <a:pt x="136012" y="12863"/>
                  <a:pt x="140970" y="13855"/>
                </a:cubicBezTo>
                <a:cubicBezTo>
                  <a:pt x="152632" y="16187"/>
                  <a:pt x="164559" y="10741"/>
                  <a:pt x="176403" y="9664"/>
                </a:cubicBezTo>
                <a:cubicBezTo>
                  <a:pt x="189550" y="8469"/>
                  <a:pt x="202624" y="12828"/>
                  <a:pt x="215646" y="14998"/>
                </a:cubicBezTo>
                <a:cubicBezTo>
                  <a:pt x="225174" y="16586"/>
                  <a:pt x="236853" y="20074"/>
                  <a:pt x="241173" y="28714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2" name="Google Shape;14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43074" y="1815277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27"/>
          <p:cNvPicPr preferRelativeResize="0"/>
          <p:nvPr/>
        </p:nvPicPr>
        <p:blipFill rotWithShape="1">
          <a:blip r:embed="rId5">
            <a:alphaModFix/>
          </a:blip>
          <a:srcRect b="15986" l="6117" r="6108" t="15986"/>
          <a:stretch/>
        </p:blipFill>
        <p:spPr>
          <a:xfrm>
            <a:off x="1609725" y="3962400"/>
            <a:ext cx="4648198" cy="17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438274" y="-483140"/>
            <a:ext cx="5295898" cy="2407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Google Shape;1466;p28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28"/>
          <p:cNvSpPr txBox="1"/>
          <p:nvPr>
            <p:ph type="title"/>
          </p:nvPr>
        </p:nvSpPr>
        <p:spPr>
          <a:xfrm>
            <a:off x="5591175" y="3586200"/>
            <a:ext cx="28398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68" name="Google Shape;1468;p28"/>
          <p:cNvSpPr txBox="1"/>
          <p:nvPr>
            <p:ph idx="1" type="subTitle"/>
          </p:nvPr>
        </p:nvSpPr>
        <p:spPr>
          <a:xfrm>
            <a:off x="1809750" y="1025400"/>
            <a:ext cx="6621300" cy="24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469" name="Google Shape;146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8651" y="-1302290"/>
            <a:ext cx="5295898" cy="2407246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28"/>
          <p:cNvSpPr/>
          <p:nvPr/>
        </p:nvSpPr>
        <p:spPr>
          <a:xfrm>
            <a:off x="2800350" y="-266700"/>
            <a:ext cx="6410325" cy="771725"/>
          </a:xfrm>
          <a:custGeom>
            <a:rect b="b" l="l" r="r" t="t"/>
            <a:pathLst>
              <a:path extrusionOk="0" h="30869" w="256413">
                <a:moveTo>
                  <a:pt x="256413" y="19050"/>
                </a:moveTo>
                <a:cubicBezTo>
                  <a:pt x="234726" y="23869"/>
                  <a:pt x="208604" y="38231"/>
                  <a:pt x="190119" y="25908"/>
                </a:cubicBezTo>
                <a:cubicBezTo>
                  <a:pt x="186705" y="23632"/>
                  <a:pt x="190798" y="15776"/>
                  <a:pt x="194691" y="14478"/>
                </a:cubicBezTo>
                <a:cubicBezTo>
                  <a:pt x="198324" y="13267"/>
                  <a:pt x="202874" y="13592"/>
                  <a:pt x="206121" y="15621"/>
                </a:cubicBezTo>
                <a:cubicBezTo>
                  <a:pt x="207736" y="16631"/>
                  <a:pt x="207468" y="19989"/>
                  <a:pt x="206121" y="21336"/>
                </a:cubicBezTo>
                <a:cubicBezTo>
                  <a:pt x="198096" y="29361"/>
                  <a:pt x="182978" y="21877"/>
                  <a:pt x="172212" y="18288"/>
                </a:cubicBezTo>
                <a:cubicBezTo>
                  <a:pt x="160984" y="14545"/>
                  <a:pt x="148580" y="15094"/>
                  <a:pt x="136779" y="16002"/>
                </a:cubicBezTo>
                <a:cubicBezTo>
                  <a:pt x="121053" y="17212"/>
                  <a:pt x="106225" y="23861"/>
                  <a:pt x="91059" y="28194"/>
                </a:cubicBezTo>
                <a:cubicBezTo>
                  <a:pt x="80174" y="31304"/>
                  <a:pt x="68437" y="30967"/>
                  <a:pt x="57150" y="30099"/>
                </a:cubicBezTo>
                <a:cubicBezTo>
                  <a:pt x="44255" y="29107"/>
                  <a:pt x="31887" y="23810"/>
                  <a:pt x="20193" y="18288"/>
                </a:cubicBezTo>
                <a:cubicBezTo>
                  <a:pt x="11981" y="14410"/>
                  <a:pt x="8122" y="4061"/>
                  <a:pt x="0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1" name="Google Shape;14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028824" y="-961881"/>
            <a:ext cx="5295899" cy="2540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9"/>
          <p:cNvSpPr/>
          <p:nvPr>
            <p:ph idx="2" type="pic"/>
          </p:nvPr>
        </p:nvSpPr>
        <p:spPr>
          <a:xfrm>
            <a:off x="0" y="0"/>
            <a:ext cx="9144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4" name="Google Shape;1474;p29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30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30"/>
          <p:cNvSpPr txBox="1"/>
          <p:nvPr>
            <p:ph hasCustomPrompt="1" type="title"/>
          </p:nvPr>
        </p:nvSpPr>
        <p:spPr>
          <a:xfrm>
            <a:off x="1284000" y="539500"/>
            <a:ext cx="65760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0"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78" name="Google Shape;1478;p30"/>
          <p:cNvSpPr txBox="1"/>
          <p:nvPr>
            <p:ph idx="1" type="subTitle"/>
          </p:nvPr>
        </p:nvSpPr>
        <p:spPr>
          <a:xfrm>
            <a:off x="1284000" y="2112650"/>
            <a:ext cx="6576000" cy="4971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79" name="Google Shape;147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2826" y="3582827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726" y="3310839"/>
            <a:ext cx="5295899" cy="258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Google Shape;1482;p31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31"/>
          <p:cNvSpPr txBox="1"/>
          <p:nvPr>
            <p:ph type="title"/>
          </p:nvPr>
        </p:nvSpPr>
        <p:spPr>
          <a:xfrm>
            <a:off x="713225" y="70617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4" name="Google Shape;1484;p31"/>
          <p:cNvSpPr txBox="1"/>
          <p:nvPr>
            <p:ph idx="1" type="subTitle"/>
          </p:nvPr>
        </p:nvSpPr>
        <p:spPr>
          <a:xfrm>
            <a:off x="713225" y="1464176"/>
            <a:ext cx="4696800" cy="3726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85" name="Google Shape;1485;p31"/>
          <p:cNvSpPr txBox="1"/>
          <p:nvPr>
            <p:ph idx="2" type="title"/>
          </p:nvPr>
        </p:nvSpPr>
        <p:spPr>
          <a:xfrm>
            <a:off x="713225" y="2003881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6" name="Google Shape;1486;p31"/>
          <p:cNvSpPr txBox="1"/>
          <p:nvPr>
            <p:ph idx="3" type="subTitle"/>
          </p:nvPr>
        </p:nvSpPr>
        <p:spPr>
          <a:xfrm>
            <a:off x="713225" y="2764453"/>
            <a:ext cx="4696800" cy="3726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87" name="Google Shape;1487;p31"/>
          <p:cNvSpPr txBox="1"/>
          <p:nvPr>
            <p:ph idx="4" type="title"/>
          </p:nvPr>
        </p:nvSpPr>
        <p:spPr>
          <a:xfrm>
            <a:off x="713225" y="330158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8" name="Google Shape;1488;p31"/>
          <p:cNvSpPr txBox="1"/>
          <p:nvPr>
            <p:ph idx="5" type="subTitle"/>
          </p:nvPr>
        </p:nvSpPr>
        <p:spPr>
          <a:xfrm>
            <a:off x="713225" y="4064731"/>
            <a:ext cx="4696800" cy="3726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1489" name="Google Shape;14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376" y="2146753"/>
            <a:ext cx="5295899" cy="23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31"/>
          <p:cNvPicPr preferRelativeResize="0"/>
          <p:nvPr/>
        </p:nvPicPr>
        <p:blipFill rotWithShape="1">
          <a:blip r:embed="rId4">
            <a:alphaModFix/>
          </a:blip>
          <a:srcRect b="12189" l="8095" r="0" t="12188"/>
          <a:stretch/>
        </p:blipFill>
        <p:spPr>
          <a:xfrm>
            <a:off x="5486400" y="4064725"/>
            <a:ext cx="4867276" cy="182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31"/>
          <p:cNvSpPr/>
          <p:nvPr/>
        </p:nvSpPr>
        <p:spPr>
          <a:xfrm>
            <a:off x="2085975" y="2447925"/>
            <a:ext cx="7229475" cy="2857500"/>
          </a:xfrm>
          <a:custGeom>
            <a:rect b="b" l="l" r="r" t="t"/>
            <a:pathLst>
              <a:path extrusionOk="0" h="114300" w="289179">
                <a:moveTo>
                  <a:pt x="289179" y="0"/>
                </a:moveTo>
                <a:cubicBezTo>
                  <a:pt x="285805" y="6748"/>
                  <a:pt x="279965" y="11969"/>
                  <a:pt x="275844" y="18288"/>
                </a:cubicBezTo>
                <a:cubicBezTo>
                  <a:pt x="268977" y="28817"/>
                  <a:pt x="264516" y="41541"/>
                  <a:pt x="264033" y="54102"/>
                </a:cubicBezTo>
                <a:cubicBezTo>
                  <a:pt x="263681" y="63253"/>
                  <a:pt x="260845" y="73681"/>
                  <a:pt x="265557" y="81534"/>
                </a:cubicBezTo>
                <a:cubicBezTo>
                  <a:pt x="266904" y="83779"/>
                  <a:pt x="272542" y="82169"/>
                  <a:pt x="273177" y="79629"/>
                </a:cubicBezTo>
                <a:cubicBezTo>
                  <a:pt x="274310" y="75099"/>
                  <a:pt x="272135" y="68514"/>
                  <a:pt x="267843" y="66675"/>
                </a:cubicBezTo>
                <a:cubicBezTo>
                  <a:pt x="261890" y="64124"/>
                  <a:pt x="254661" y="64971"/>
                  <a:pt x="248412" y="66675"/>
                </a:cubicBezTo>
                <a:cubicBezTo>
                  <a:pt x="227152" y="72473"/>
                  <a:pt x="211172" y="93277"/>
                  <a:pt x="189357" y="96393"/>
                </a:cubicBezTo>
                <a:cubicBezTo>
                  <a:pt x="179749" y="97766"/>
                  <a:pt x="169940" y="95134"/>
                  <a:pt x="160401" y="93345"/>
                </a:cubicBezTo>
                <a:cubicBezTo>
                  <a:pt x="144411" y="90347"/>
                  <a:pt x="127826" y="89873"/>
                  <a:pt x="111633" y="91440"/>
                </a:cubicBezTo>
                <a:cubicBezTo>
                  <a:pt x="73826" y="95099"/>
                  <a:pt x="37983" y="114300"/>
                  <a:pt x="0" y="11430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2" name="Google Shape;1492;p31"/>
          <p:cNvPicPr preferRelativeResize="0"/>
          <p:nvPr/>
        </p:nvPicPr>
        <p:blipFill rotWithShape="1">
          <a:blip r:embed="rId5">
            <a:alphaModFix/>
          </a:blip>
          <a:srcRect b="12410" l="5391" r="0" t="0"/>
          <a:stretch/>
        </p:blipFill>
        <p:spPr>
          <a:xfrm>
            <a:off x="5562425" y="-453425"/>
            <a:ext cx="5010325" cy="200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32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32"/>
          <p:cNvSpPr txBox="1"/>
          <p:nvPr>
            <p:ph type="title"/>
          </p:nvPr>
        </p:nvSpPr>
        <p:spPr>
          <a:xfrm>
            <a:off x="883900" y="1685926"/>
            <a:ext cx="1398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6" name="Google Shape;1496;p32"/>
          <p:cNvSpPr txBox="1"/>
          <p:nvPr>
            <p:ph idx="1" type="subTitle"/>
          </p:nvPr>
        </p:nvSpPr>
        <p:spPr>
          <a:xfrm>
            <a:off x="3986000" y="1556026"/>
            <a:ext cx="4274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97" name="Google Shape;1497;p32"/>
          <p:cNvSpPr txBox="1"/>
          <p:nvPr>
            <p:ph idx="2" type="subTitle"/>
          </p:nvPr>
        </p:nvSpPr>
        <p:spPr>
          <a:xfrm>
            <a:off x="2588300" y="1556026"/>
            <a:ext cx="13977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8" name="Google Shape;1498;p32"/>
          <p:cNvSpPr txBox="1"/>
          <p:nvPr>
            <p:ph idx="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9" name="Google Shape;1499;p32"/>
          <p:cNvSpPr txBox="1"/>
          <p:nvPr>
            <p:ph idx="4" type="title"/>
          </p:nvPr>
        </p:nvSpPr>
        <p:spPr>
          <a:xfrm>
            <a:off x="883900" y="3386126"/>
            <a:ext cx="1398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0" name="Google Shape;1500;p32"/>
          <p:cNvSpPr txBox="1"/>
          <p:nvPr>
            <p:ph idx="5" type="subTitle"/>
          </p:nvPr>
        </p:nvSpPr>
        <p:spPr>
          <a:xfrm>
            <a:off x="3986000" y="3256226"/>
            <a:ext cx="4274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01" name="Google Shape;1501;p32"/>
          <p:cNvSpPr txBox="1"/>
          <p:nvPr>
            <p:ph idx="6" type="subTitle"/>
          </p:nvPr>
        </p:nvSpPr>
        <p:spPr>
          <a:xfrm>
            <a:off x="2588300" y="3256226"/>
            <a:ext cx="13977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502" name="Google Shape;15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6" y="-941691"/>
            <a:ext cx="5295899" cy="228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2826" y="3650052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2343149" y="-941690"/>
            <a:ext cx="5295898" cy="2407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5" name="Google Shape;1505;p32"/>
          <p:cNvGrpSpPr/>
          <p:nvPr/>
        </p:nvGrpSpPr>
        <p:grpSpPr>
          <a:xfrm rot="-1475822">
            <a:off x="7767250" y="4380446"/>
            <a:ext cx="1619097" cy="1535751"/>
            <a:chOff x="4138184" y="930105"/>
            <a:chExt cx="3959590" cy="3755764"/>
          </a:xfrm>
        </p:grpSpPr>
        <p:sp>
          <p:nvSpPr>
            <p:cNvPr id="1506" name="Google Shape;1506;p32"/>
            <p:cNvSpPr/>
            <p:nvPr/>
          </p:nvSpPr>
          <p:spPr>
            <a:xfrm>
              <a:off x="5909881" y="2233489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7" name="Google Shape;1507;p32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508" name="Google Shape;1508;p32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32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32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32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32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32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32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32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32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32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32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32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32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32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32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32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32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32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32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32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32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32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32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32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32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32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32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32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32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32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32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32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32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32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32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32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32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32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32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32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32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32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32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32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32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32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32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32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32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32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32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32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32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32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32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32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32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32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32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32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32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32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32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32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32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32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32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32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32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32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32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32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32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32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32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32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32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32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32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32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32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32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2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2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32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32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32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32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32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32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32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2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32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32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32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32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32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32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32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32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32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32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32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32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32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32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32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32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32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32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32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32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32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32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32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2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2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32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32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32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32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2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43" name="Google Shape;1643;p32"/>
          <p:cNvSpPr/>
          <p:nvPr/>
        </p:nvSpPr>
        <p:spPr>
          <a:xfrm>
            <a:off x="4048125" y="-323850"/>
            <a:ext cx="5334000" cy="2924175"/>
          </a:xfrm>
          <a:custGeom>
            <a:rect b="b" l="l" r="r" t="t"/>
            <a:pathLst>
              <a:path extrusionOk="0" h="116967" w="213360">
                <a:moveTo>
                  <a:pt x="0" y="0"/>
                </a:moveTo>
                <a:cubicBezTo>
                  <a:pt x="13453" y="3844"/>
                  <a:pt x="28588" y="6871"/>
                  <a:pt x="38481" y="16764"/>
                </a:cubicBezTo>
                <a:cubicBezTo>
                  <a:pt x="41546" y="19829"/>
                  <a:pt x="42144" y="26191"/>
                  <a:pt x="39624" y="29718"/>
                </a:cubicBezTo>
                <a:cubicBezTo>
                  <a:pt x="38131" y="31808"/>
                  <a:pt x="33820" y="32677"/>
                  <a:pt x="32004" y="30861"/>
                </a:cubicBezTo>
                <a:cubicBezTo>
                  <a:pt x="30980" y="29837"/>
                  <a:pt x="32123" y="27694"/>
                  <a:pt x="33147" y="26670"/>
                </a:cubicBezTo>
                <a:cubicBezTo>
                  <a:pt x="38592" y="21225"/>
                  <a:pt x="47925" y="21336"/>
                  <a:pt x="55626" y="21336"/>
                </a:cubicBezTo>
                <a:cubicBezTo>
                  <a:pt x="72513" y="21336"/>
                  <a:pt x="89101" y="25903"/>
                  <a:pt x="105918" y="27432"/>
                </a:cubicBezTo>
                <a:cubicBezTo>
                  <a:pt x="117714" y="28504"/>
                  <a:pt x="132102" y="32164"/>
                  <a:pt x="141351" y="24765"/>
                </a:cubicBezTo>
                <a:cubicBezTo>
                  <a:pt x="143848" y="22767"/>
                  <a:pt x="144755" y="17501"/>
                  <a:pt x="142494" y="15240"/>
                </a:cubicBezTo>
                <a:cubicBezTo>
                  <a:pt x="140335" y="13081"/>
                  <a:pt x="132892" y="14971"/>
                  <a:pt x="133731" y="17907"/>
                </a:cubicBezTo>
                <a:cubicBezTo>
                  <a:pt x="134989" y="22310"/>
                  <a:pt x="142125" y="22064"/>
                  <a:pt x="146685" y="22479"/>
                </a:cubicBezTo>
                <a:cubicBezTo>
                  <a:pt x="158754" y="23576"/>
                  <a:pt x="171741" y="21134"/>
                  <a:pt x="182880" y="25908"/>
                </a:cubicBezTo>
                <a:cubicBezTo>
                  <a:pt x="196112" y="31579"/>
                  <a:pt x="186309" y="54565"/>
                  <a:pt x="186309" y="68961"/>
                </a:cubicBezTo>
                <a:cubicBezTo>
                  <a:pt x="186309" y="87329"/>
                  <a:pt x="196931" y="108753"/>
                  <a:pt x="213360" y="116967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32"/>
          <p:cNvSpPr/>
          <p:nvPr/>
        </p:nvSpPr>
        <p:spPr>
          <a:xfrm>
            <a:off x="-285750" y="3724275"/>
            <a:ext cx="7867650" cy="1838325"/>
          </a:xfrm>
          <a:custGeom>
            <a:rect b="b" l="l" r="r" t="t"/>
            <a:pathLst>
              <a:path extrusionOk="0" h="73533" w="314706">
                <a:moveTo>
                  <a:pt x="0" y="0"/>
                </a:moveTo>
                <a:cubicBezTo>
                  <a:pt x="11869" y="5934"/>
                  <a:pt x="22965" y="17772"/>
                  <a:pt x="25146" y="30861"/>
                </a:cubicBezTo>
                <a:cubicBezTo>
                  <a:pt x="26211" y="37250"/>
                  <a:pt x="18407" y="54020"/>
                  <a:pt x="16002" y="48006"/>
                </a:cubicBezTo>
                <a:cubicBezTo>
                  <a:pt x="12000" y="38000"/>
                  <a:pt x="37516" y="40966"/>
                  <a:pt x="48006" y="43434"/>
                </a:cubicBezTo>
                <a:cubicBezTo>
                  <a:pt x="57281" y="45616"/>
                  <a:pt x="65243" y="52373"/>
                  <a:pt x="74676" y="53721"/>
                </a:cubicBezTo>
                <a:cubicBezTo>
                  <a:pt x="86311" y="55383"/>
                  <a:pt x="98816" y="54276"/>
                  <a:pt x="109728" y="49911"/>
                </a:cubicBezTo>
                <a:cubicBezTo>
                  <a:pt x="118641" y="46346"/>
                  <a:pt x="126461" y="40161"/>
                  <a:pt x="135636" y="37338"/>
                </a:cubicBezTo>
                <a:cubicBezTo>
                  <a:pt x="148381" y="33416"/>
                  <a:pt x="162565" y="34723"/>
                  <a:pt x="175641" y="37338"/>
                </a:cubicBezTo>
                <a:cubicBezTo>
                  <a:pt x="195376" y="41285"/>
                  <a:pt x="214772" y="47065"/>
                  <a:pt x="234696" y="49911"/>
                </a:cubicBezTo>
                <a:cubicBezTo>
                  <a:pt x="244510" y="51313"/>
                  <a:pt x="255009" y="54189"/>
                  <a:pt x="264414" y="51054"/>
                </a:cubicBezTo>
                <a:cubicBezTo>
                  <a:pt x="267076" y="50167"/>
                  <a:pt x="266088" y="44064"/>
                  <a:pt x="263652" y="42672"/>
                </a:cubicBezTo>
                <a:cubicBezTo>
                  <a:pt x="260129" y="40659"/>
                  <a:pt x="250715" y="43095"/>
                  <a:pt x="252222" y="46863"/>
                </a:cubicBezTo>
                <a:cubicBezTo>
                  <a:pt x="253117" y="49100"/>
                  <a:pt x="256682" y="48909"/>
                  <a:pt x="259080" y="49149"/>
                </a:cubicBezTo>
                <a:cubicBezTo>
                  <a:pt x="264607" y="49702"/>
                  <a:pt x="270193" y="50440"/>
                  <a:pt x="275463" y="52197"/>
                </a:cubicBezTo>
                <a:cubicBezTo>
                  <a:pt x="284956" y="55361"/>
                  <a:pt x="294373" y="59145"/>
                  <a:pt x="302895" y="64389"/>
                </a:cubicBezTo>
                <a:cubicBezTo>
                  <a:pt x="307135" y="66998"/>
                  <a:pt x="310253" y="71306"/>
                  <a:pt x="314706" y="73533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6" name="Google Shape;1646;p33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48" name="Google Shape;16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895974" y="-1246148"/>
            <a:ext cx="5295899" cy="25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2591949" y="3756701"/>
            <a:ext cx="5295897" cy="2290213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3"/>
          <p:cNvSpPr/>
          <p:nvPr/>
        </p:nvSpPr>
        <p:spPr>
          <a:xfrm rot="10800000">
            <a:off x="7009239" y="-419100"/>
            <a:ext cx="2073925" cy="5772150"/>
          </a:xfrm>
          <a:custGeom>
            <a:rect b="b" l="l" r="r" t="t"/>
            <a:pathLst>
              <a:path extrusionOk="0" h="230886" w="82957">
                <a:moveTo>
                  <a:pt x="82957" y="0"/>
                </a:moveTo>
                <a:cubicBezTo>
                  <a:pt x="80838" y="5147"/>
                  <a:pt x="78152" y="10766"/>
                  <a:pt x="73432" y="13716"/>
                </a:cubicBezTo>
                <a:cubicBezTo>
                  <a:pt x="65148" y="18894"/>
                  <a:pt x="54790" y="19670"/>
                  <a:pt x="45238" y="21717"/>
                </a:cubicBezTo>
                <a:cubicBezTo>
                  <a:pt x="36917" y="23500"/>
                  <a:pt x="21557" y="29643"/>
                  <a:pt x="19711" y="21336"/>
                </a:cubicBezTo>
                <a:cubicBezTo>
                  <a:pt x="19013" y="18197"/>
                  <a:pt x="18724" y="13820"/>
                  <a:pt x="21235" y="11811"/>
                </a:cubicBezTo>
                <a:cubicBezTo>
                  <a:pt x="23831" y="9735"/>
                  <a:pt x="30489" y="9695"/>
                  <a:pt x="31141" y="12954"/>
                </a:cubicBezTo>
                <a:cubicBezTo>
                  <a:pt x="32066" y="17577"/>
                  <a:pt x="27195" y="21550"/>
                  <a:pt x="24664" y="25527"/>
                </a:cubicBezTo>
                <a:cubicBezTo>
                  <a:pt x="19858" y="33080"/>
                  <a:pt x="14272" y="40237"/>
                  <a:pt x="10567" y="48387"/>
                </a:cubicBezTo>
                <a:cubicBezTo>
                  <a:pt x="3198" y="64600"/>
                  <a:pt x="15824" y="84056"/>
                  <a:pt x="13615" y="101727"/>
                </a:cubicBezTo>
                <a:cubicBezTo>
                  <a:pt x="12684" y="109174"/>
                  <a:pt x="6533" y="115085"/>
                  <a:pt x="4471" y="122301"/>
                </a:cubicBezTo>
                <a:cubicBezTo>
                  <a:pt x="965" y="134573"/>
                  <a:pt x="-1144" y="147766"/>
                  <a:pt x="661" y="160401"/>
                </a:cubicBezTo>
                <a:cubicBezTo>
                  <a:pt x="2419" y="172705"/>
                  <a:pt x="10670" y="183209"/>
                  <a:pt x="14377" y="195072"/>
                </a:cubicBezTo>
                <a:cubicBezTo>
                  <a:pt x="17983" y="206611"/>
                  <a:pt x="14068" y="220073"/>
                  <a:pt x="8662" y="230886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33"/>
          <p:cNvSpPr/>
          <p:nvPr/>
        </p:nvSpPr>
        <p:spPr>
          <a:xfrm>
            <a:off x="-657225" y="-219075"/>
            <a:ext cx="2552700" cy="3190875"/>
          </a:xfrm>
          <a:custGeom>
            <a:rect b="b" l="l" r="r" t="t"/>
            <a:pathLst>
              <a:path extrusionOk="0" h="127635" w="102108">
                <a:moveTo>
                  <a:pt x="102108" y="0"/>
                </a:moveTo>
                <a:cubicBezTo>
                  <a:pt x="96950" y="15475"/>
                  <a:pt x="71349" y="11500"/>
                  <a:pt x="55245" y="14097"/>
                </a:cubicBezTo>
                <a:cubicBezTo>
                  <a:pt x="49448" y="15032"/>
                  <a:pt x="41488" y="15322"/>
                  <a:pt x="38862" y="20574"/>
                </a:cubicBezTo>
                <a:cubicBezTo>
                  <a:pt x="30344" y="37609"/>
                  <a:pt x="47333" y="58402"/>
                  <a:pt x="45339" y="77343"/>
                </a:cubicBezTo>
                <a:cubicBezTo>
                  <a:pt x="43890" y="91112"/>
                  <a:pt x="30486" y="101291"/>
                  <a:pt x="19812" y="110109"/>
                </a:cubicBezTo>
                <a:cubicBezTo>
                  <a:pt x="13014" y="115724"/>
                  <a:pt x="7886" y="123692"/>
                  <a:pt x="0" y="127635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2" name="Google Shape;1652;p33"/>
          <p:cNvGrpSpPr/>
          <p:nvPr/>
        </p:nvGrpSpPr>
        <p:grpSpPr>
          <a:xfrm flipH="1" rot="2827379">
            <a:off x="-276219" y="4328879"/>
            <a:ext cx="1225669" cy="1371910"/>
            <a:chOff x="4138184" y="930105"/>
            <a:chExt cx="3868174" cy="4329704"/>
          </a:xfrm>
        </p:grpSpPr>
        <p:sp>
          <p:nvSpPr>
            <p:cNvPr id="1653" name="Google Shape;1653;p33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4" name="Google Shape;1654;p3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655" name="Google Shape;1655;p3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3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3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3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3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3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3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3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3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3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3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3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3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3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3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3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3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3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3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3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3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3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3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3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3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3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3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3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3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3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3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3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3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3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3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3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3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3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3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3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3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3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3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3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3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3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3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3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3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3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3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3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3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3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3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3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3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3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3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3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3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3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3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3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3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3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3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3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3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3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3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3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3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3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3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3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3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3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3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3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3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3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3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3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3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3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3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3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3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3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3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3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3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3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3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3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3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3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3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3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3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3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3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3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3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3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3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3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3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3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3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3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3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3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3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3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3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3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3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3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3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3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3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3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3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3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3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3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3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3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3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3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3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"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1" name="Google Shape;1791;p34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638426" y="-1137141"/>
            <a:ext cx="5295899" cy="22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94" name="Google Shape;179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2449074" y="3486056"/>
            <a:ext cx="5295899" cy="25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543551" y="3841884"/>
            <a:ext cx="5295899" cy="22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34"/>
          <p:cNvSpPr/>
          <p:nvPr/>
        </p:nvSpPr>
        <p:spPr>
          <a:xfrm>
            <a:off x="607999" y="-504825"/>
            <a:ext cx="8888425" cy="1790700"/>
          </a:xfrm>
          <a:custGeom>
            <a:rect b="b" l="l" r="r" t="t"/>
            <a:pathLst>
              <a:path extrusionOk="0" h="71628" w="355537">
                <a:moveTo>
                  <a:pt x="28639" y="0"/>
                </a:moveTo>
                <a:cubicBezTo>
                  <a:pt x="23081" y="8337"/>
                  <a:pt x="9816" y="8155"/>
                  <a:pt x="2731" y="15240"/>
                </a:cubicBezTo>
                <a:cubicBezTo>
                  <a:pt x="-593" y="18564"/>
                  <a:pt x="-974" y="26013"/>
                  <a:pt x="2350" y="29337"/>
                </a:cubicBezTo>
                <a:cubicBezTo>
                  <a:pt x="8310" y="35297"/>
                  <a:pt x="19500" y="34669"/>
                  <a:pt x="27496" y="32004"/>
                </a:cubicBezTo>
                <a:cubicBezTo>
                  <a:pt x="31277" y="30744"/>
                  <a:pt x="33951" y="27003"/>
                  <a:pt x="37783" y="25908"/>
                </a:cubicBezTo>
                <a:cubicBezTo>
                  <a:pt x="47686" y="23078"/>
                  <a:pt x="58590" y="22150"/>
                  <a:pt x="68644" y="24384"/>
                </a:cubicBezTo>
                <a:cubicBezTo>
                  <a:pt x="87852" y="28652"/>
                  <a:pt x="107415" y="40371"/>
                  <a:pt x="126556" y="35814"/>
                </a:cubicBezTo>
                <a:cubicBezTo>
                  <a:pt x="130709" y="34825"/>
                  <a:pt x="137605" y="33606"/>
                  <a:pt x="137605" y="29337"/>
                </a:cubicBezTo>
                <a:cubicBezTo>
                  <a:pt x="137605" y="24833"/>
                  <a:pt x="128217" y="21199"/>
                  <a:pt x="125032" y="24384"/>
                </a:cubicBezTo>
                <a:cubicBezTo>
                  <a:pt x="124040" y="25376"/>
                  <a:pt x="124420" y="27191"/>
                  <a:pt x="124651" y="28575"/>
                </a:cubicBezTo>
                <a:cubicBezTo>
                  <a:pt x="125006" y="30705"/>
                  <a:pt x="128298" y="31003"/>
                  <a:pt x="130366" y="31623"/>
                </a:cubicBezTo>
                <a:cubicBezTo>
                  <a:pt x="136026" y="33321"/>
                  <a:pt x="141991" y="34601"/>
                  <a:pt x="147892" y="34290"/>
                </a:cubicBezTo>
                <a:cubicBezTo>
                  <a:pt x="172123" y="33015"/>
                  <a:pt x="195698" y="21893"/>
                  <a:pt x="219901" y="23622"/>
                </a:cubicBezTo>
                <a:cubicBezTo>
                  <a:pt x="239852" y="25047"/>
                  <a:pt x="258774" y="39024"/>
                  <a:pt x="278575" y="36195"/>
                </a:cubicBezTo>
                <a:cubicBezTo>
                  <a:pt x="281894" y="35721"/>
                  <a:pt x="285916" y="31307"/>
                  <a:pt x="284671" y="28194"/>
                </a:cubicBezTo>
                <a:cubicBezTo>
                  <a:pt x="283728" y="25836"/>
                  <a:pt x="276633" y="25689"/>
                  <a:pt x="277051" y="28194"/>
                </a:cubicBezTo>
                <a:cubicBezTo>
                  <a:pt x="278902" y="39299"/>
                  <a:pt x="300544" y="28879"/>
                  <a:pt x="310198" y="34671"/>
                </a:cubicBezTo>
                <a:cubicBezTo>
                  <a:pt x="317806" y="39236"/>
                  <a:pt x="315092" y="52319"/>
                  <a:pt x="320866" y="59055"/>
                </a:cubicBezTo>
                <a:cubicBezTo>
                  <a:pt x="328866" y="68389"/>
                  <a:pt x="343244" y="71628"/>
                  <a:pt x="355537" y="71628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34"/>
          <p:cNvSpPr/>
          <p:nvPr/>
        </p:nvSpPr>
        <p:spPr>
          <a:xfrm>
            <a:off x="-352425" y="2454588"/>
            <a:ext cx="3876675" cy="3031800"/>
          </a:xfrm>
          <a:custGeom>
            <a:rect b="b" l="l" r="r" t="t"/>
            <a:pathLst>
              <a:path extrusionOk="0" h="121272" w="155067">
                <a:moveTo>
                  <a:pt x="0" y="28689"/>
                </a:moveTo>
                <a:cubicBezTo>
                  <a:pt x="9500" y="31064"/>
                  <a:pt x="19212" y="18055"/>
                  <a:pt x="21336" y="8496"/>
                </a:cubicBezTo>
                <a:cubicBezTo>
                  <a:pt x="21964" y="5669"/>
                  <a:pt x="21797" y="-802"/>
                  <a:pt x="19050" y="114"/>
                </a:cubicBezTo>
                <a:cubicBezTo>
                  <a:pt x="4685" y="4902"/>
                  <a:pt x="34698" y="26999"/>
                  <a:pt x="36576" y="42024"/>
                </a:cubicBezTo>
                <a:cubicBezTo>
                  <a:pt x="38866" y="60340"/>
                  <a:pt x="13234" y="81712"/>
                  <a:pt x="24765" y="96126"/>
                </a:cubicBezTo>
                <a:cubicBezTo>
                  <a:pt x="30954" y="103862"/>
                  <a:pt x="45085" y="99640"/>
                  <a:pt x="54483" y="96507"/>
                </a:cubicBezTo>
                <a:cubicBezTo>
                  <a:pt x="64038" y="93322"/>
                  <a:pt x="74627" y="92308"/>
                  <a:pt x="84582" y="93840"/>
                </a:cubicBezTo>
                <a:cubicBezTo>
                  <a:pt x="109500" y="97674"/>
                  <a:pt x="129855" y="121272"/>
                  <a:pt x="155067" y="121272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8" name="Google Shape;1798;p34"/>
          <p:cNvGrpSpPr/>
          <p:nvPr/>
        </p:nvGrpSpPr>
        <p:grpSpPr>
          <a:xfrm flipH="1" rot="1601181">
            <a:off x="8224730" y="3764413"/>
            <a:ext cx="1225637" cy="1371873"/>
            <a:chOff x="4138184" y="930105"/>
            <a:chExt cx="3868174" cy="4329704"/>
          </a:xfrm>
        </p:grpSpPr>
        <p:sp>
          <p:nvSpPr>
            <p:cNvPr id="1799" name="Google Shape;1799;p34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0" name="Google Shape;1800;p34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801" name="Google Shape;1801;p34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34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34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34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34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34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34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34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34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34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34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34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34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34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34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34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34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34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34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34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34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34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34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34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34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34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34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34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34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34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34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34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34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34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34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34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34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34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34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34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34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34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34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34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34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34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34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34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34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34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34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34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34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34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34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34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34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34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34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34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34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34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34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34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34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34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34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34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34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34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34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34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34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34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34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34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34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34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34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34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34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34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34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34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34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34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34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34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34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34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34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34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34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34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34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34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34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34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34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34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34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34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34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34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34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34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34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34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34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34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34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34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34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34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34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34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34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34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34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34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34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34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34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34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34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34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34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34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34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34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34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34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34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34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34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1_1"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35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39" name="Google Shape;19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65724" y="3464541"/>
            <a:ext cx="5295899" cy="23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4051" y="4112364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6334126" y="4026526"/>
            <a:ext cx="5295897" cy="2290213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35"/>
          <p:cNvSpPr/>
          <p:nvPr/>
        </p:nvSpPr>
        <p:spPr>
          <a:xfrm>
            <a:off x="-47625" y="-171450"/>
            <a:ext cx="3648075" cy="2457450"/>
          </a:xfrm>
          <a:custGeom>
            <a:rect b="b" l="l" r="r" t="t"/>
            <a:pathLst>
              <a:path extrusionOk="0" h="98298" w="145923">
                <a:moveTo>
                  <a:pt x="0" y="98298"/>
                </a:moveTo>
                <a:cubicBezTo>
                  <a:pt x="6958" y="86122"/>
                  <a:pt x="8763" y="71174"/>
                  <a:pt x="8763" y="57150"/>
                </a:cubicBezTo>
                <a:cubicBezTo>
                  <a:pt x="8763" y="52576"/>
                  <a:pt x="9144" y="48008"/>
                  <a:pt x="9144" y="43434"/>
                </a:cubicBezTo>
                <a:cubicBezTo>
                  <a:pt x="9144" y="41275"/>
                  <a:pt x="10940" y="38155"/>
                  <a:pt x="9144" y="36957"/>
                </a:cubicBezTo>
                <a:cubicBezTo>
                  <a:pt x="7401" y="35795"/>
                  <a:pt x="4529" y="37000"/>
                  <a:pt x="3048" y="38481"/>
                </a:cubicBezTo>
                <a:cubicBezTo>
                  <a:pt x="1128" y="40401"/>
                  <a:pt x="1857" y="46482"/>
                  <a:pt x="4572" y="46482"/>
                </a:cubicBezTo>
                <a:cubicBezTo>
                  <a:pt x="12625" y="46482"/>
                  <a:pt x="13736" y="33127"/>
                  <a:pt x="19431" y="27432"/>
                </a:cubicBezTo>
                <a:cubicBezTo>
                  <a:pt x="27448" y="19415"/>
                  <a:pt x="41622" y="21717"/>
                  <a:pt x="52959" y="21717"/>
                </a:cubicBezTo>
                <a:cubicBezTo>
                  <a:pt x="64067" y="21717"/>
                  <a:pt x="77432" y="25227"/>
                  <a:pt x="86106" y="18288"/>
                </a:cubicBezTo>
                <a:cubicBezTo>
                  <a:pt x="87993" y="16779"/>
                  <a:pt x="88420" y="12499"/>
                  <a:pt x="86487" y="11049"/>
                </a:cubicBezTo>
                <a:cubicBezTo>
                  <a:pt x="84849" y="9820"/>
                  <a:pt x="80099" y="12341"/>
                  <a:pt x="81153" y="14097"/>
                </a:cubicBezTo>
                <a:cubicBezTo>
                  <a:pt x="82993" y="17164"/>
                  <a:pt x="87912" y="16557"/>
                  <a:pt x="91440" y="17145"/>
                </a:cubicBezTo>
                <a:cubicBezTo>
                  <a:pt x="110220" y="20275"/>
                  <a:pt x="127452" y="4618"/>
                  <a:pt x="145923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35"/>
          <p:cNvSpPr/>
          <p:nvPr/>
        </p:nvSpPr>
        <p:spPr>
          <a:xfrm>
            <a:off x="6172200" y="1257300"/>
            <a:ext cx="3267075" cy="4210050"/>
          </a:xfrm>
          <a:custGeom>
            <a:rect b="b" l="l" r="r" t="t"/>
            <a:pathLst>
              <a:path extrusionOk="0" h="168402" w="130683">
                <a:moveTo>
                  <a:pt x="0" y="168402"/>
                </a:moveTo>
                <a:cubicBezTo>
                  <a:pt x="8534" y="162428"/>
                  <a:pt x="19571" y="156410"/>
                  <a:pt x="22098" y="146304"/>
                </a:cubicBezTo>
                <a:cubicBezTo>
                  <a:pt x="22585" y="144356"/>
                  <a:pt x="21718" y="141896"/>
                  <a:pt x="20193" y="140589"/>
                </a:cubicBezTo>
                <a:cubicBezTo>
                  <a:pt x="18484" y="139124"/>
                  <a:pt x="14086" y="140274"/>
                  <a:pt x="13716" y="142494"/>
                </a:cubicBezTo>
                <a:cubicBezTo>
                  <a:pt x="13181" y="145703"/>
                  <a:pt x="18208" y="147696"/>
                  <a:pt x="21336" y="148590"/>
                </a:cubicBezTo>
                <a:cubicBezTo>
                  <a:pt x="33481" y="152060"/>
                  <a:pt x="45658" y="141748"/>
                  <a:pt x="57912" y="138684"/>
                </a:cubicBezTo>
                <a:cubicBezTo>
                  <a:pt x="70933" y="135429"/>
                  <a:pt x="87606" y="151848"/>
                  <a:pt x="97917" y="143256"/>
                </a:cubicBezTo>
                <a:cubicBezTo>
                  <a:pt x="107576" y="135207"/>
                  <a:pt x="100764" y="117866"/>
                  <a:pt x="98298" y="105537"/>
                </a:cubicBezTo>
                <a:cubicBezTo>
                  <a:pt x="96351" y="95803"/>
                  <a:pt x="105276" y="86789"/>
                  <a:pt x="106680" y="76962"/>
                </a:cubicBezTo>
                <a:cubicBezTo>
                  <a:pt x="108570" y="63733"/>
                  <a:pt x="99917" y="50685"/>
                  <a:pt x="100584" y="37338"/>
                </a:cubicBezTo>
                <a:cubicBezTo>
                  <a:pt x="101382" y="21372"/>
                  <a:pt x="125628" y="15166"/>
                  <a:pt x="130683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4" name="Google Shape;1944;p35"/>
          <p:cNvGrpSpPr/>
          <p:nvPr/>
        </p:nvGrpSpPr>
        <p:grpSpPr>
          <a:xfrm flipH="1" rot="2107164">
            <a:off x="8199541" y="131935"/>
            <a:ext cx="1225778" cy="1372031"/>
            <a:chOff x="4138184" y="930105"/>
            <a:chExt cx="3868174" cy="4329704"/>
          </a:xfrm>
        </p:grpSpPr>
        <p:sp>
          <p:nvSpPr>
            <p:cNvPr id="1945" name="Google Shape;1945;p35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46" name="Google Shape;1946;p35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947" name="Google Shape;1947;p35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35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35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35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35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35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35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35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35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35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35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35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35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35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35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35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35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35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35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35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35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35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35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35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35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35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35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35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35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35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35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35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35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35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35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35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35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35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35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35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35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35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35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35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35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35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35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35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35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35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35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35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35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35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35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35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35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35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35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35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35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35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35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35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35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35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35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35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35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35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35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35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35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35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35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35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35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35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35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35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35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35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35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35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35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35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35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35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35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35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35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35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35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35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35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35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35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35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35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35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35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35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35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35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35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35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35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35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35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35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35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35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35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35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35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35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35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35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35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35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35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35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35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35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35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35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35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35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35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35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35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35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35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35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35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" name="Google Shape;2083;p36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5" name="Google Shape;2085;p36"/>
          <p:cNvSpPr txBox="1"/>
          <p:nvPr>
            <p:ph idx="1" type="subTitle"/>
          </p:nvPr>
        </p:nvSpPr>
        <p:spPr>
          <a:xfrm>
            <a:off x="5055246" y="37611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6" name="Google Shape;2086;p36"/>
          <p:cNvSpPr txBox="1"/>
          <p:nvPr>
            <p:ph idx="2" type="subTitle"/>
          </p:nvPr>
        </p:nvSpPr>
        <p:spPr>
          <a:xfrm>
            <a:off x="1583154" y="37611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7" name="Google Shape;2087;p36"/>
          <p:cNvSpPr txBox="1"/>
          <p:nvPr>
            <p:ph idx="3" type="subTitle"/>
          </p:nvPr>
        </p:nvSpPr>
        <p:spPr>
          <a:xfrm>
            <a:off x="5055246" y="34531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8" name="Google Shape;2088;p36"/>
          <p:cNvSpPr txBox="1"/>
          <p:nvPr>
            <p:ph idx="4" type="subTitle"/>
          </p:nvPr>
        </p:nvSpPr>
        <p:spPr>
          <a:xfrm>
            <a:off x="1583154" y="34531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089" name="Google Shape;20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526" y="3548694"/>
            <a:ext cx="5295899" cy="25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81274" y="3391020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9326" y="-887365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504949" y="-887384"/>
            <a:ext cx="5295899" cy="2373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3" name="Google Shape;2093;p36"/>
          <p:cNvGrpSpPr/>
          <p:nvPr/>
        </p:nvGrpSpPr>
        <p:grpSpPr>
          <a:xfrm flipH="1" rot="1242288">
            <a:off x="-264763" y="4471204"/>
            <a:ext cx="1429970" cy="1600586"/>
            <a:chOff x="4138184" y="930105"/>
            <a:chExt cx="3868174" cy="4329704"/>
          </a:xfrm>
        </p:grpSpPr>
        <p:sp>
          <p:nvSpPr>
            <p:cNvPr id="2094" name="Google Shape;2094;p36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5" name="Google Shape;2095;p3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096" name="Google Shape;2096;p3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3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3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3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3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3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3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3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3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3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3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3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3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3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3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3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3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3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3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3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3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3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3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3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3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3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3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3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3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3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3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3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3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3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3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3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3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3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3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3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3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3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3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3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3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3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3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3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3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3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3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3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3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3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3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3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3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3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3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3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3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3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3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3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3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3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3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3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3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3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3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3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3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3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3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3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3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3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3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3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3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3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3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3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3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3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3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3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3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3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3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3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3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3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3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3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3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3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3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3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3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3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3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3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3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3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3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3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3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3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3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3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3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3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3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3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3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3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3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3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3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3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3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3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3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3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3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3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31" name="Google Shape;2231;p36"/>
          <p:cNvGrpSpPr/>
          <p:nvPr/>
        </p:nvGrpSpPr>
        <p:grpSpPr>
          <a:xfrm flipH="1" rot="-1374575">
            <a:off x="8123044" y="-260753"/>
            <a:ext cx="1429904" cy="1600512"/>
            <a:chOff x="4138184" y="930105"/>
            <a:chExt cx="3868174" cy="4329704"/>
          </a:xfrm>
        </p:grpSpPr>
        <p:sp>
          <p:nvSpPr>
            <p:cNvPr id="2232" name="Google Shape;2232;p36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3" name="Google Shape;2233;p3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234" name="Google Shape;2234;p3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3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3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3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3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3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3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3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3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3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3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3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3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3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3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3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3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3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3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3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3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3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3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3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3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3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3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3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3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3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3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3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3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3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3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3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3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p3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2" name="Google Shape;2272;p3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3" name="Google Shape;2273;p3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3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3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3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3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8" name="Google Shape;2278;p3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3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3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3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p3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p3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p3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3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3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3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p3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p3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3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p3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3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3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3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3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3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3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3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3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p3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p3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3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3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3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p3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p3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p3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p3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p3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p3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1" name="Google Shape;2311;p3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2" name="Google Shape;2312;p3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p3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p3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5" name="Google Shape;2315;p3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p3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3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3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p3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3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3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3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3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3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3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3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3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3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3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3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3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3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3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3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3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3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3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3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3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3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3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3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3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3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3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3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3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3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3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3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3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3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3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3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3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3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3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3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3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3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3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3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3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3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3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3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3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3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69" name="Google Shape;2369;p36"/>
          <p:cNvSpPr/>
          <p:nvPr/>
        </p:nvSpPr>
        <p:spPr>
          <a:xfrm>
            <a:off x="1724025" y="4609314"/>
            <a:ext cx="5857875" cy="781825"/>
          </a:xfrm>
          <a:custGeom>
            <a:rect b="b" l="l" r="r" t="t"/>
            <a:pathLst>
              <a:path extrusionOk="0" h="31273" w="234315">
                <a:moveTo>
                  <a:pt x="0" y="30892"/>
                </a:moveTo>
                <a:cubicBezTo>
                  <a:pt x="4257" y="22379"/>
                  <a:pt x="17587" y="22762"/>
                  <a:pt x="27051" y="21748"/>
                </a:cubicBezTo>
                <a:cubicBezTo>
                  <a:pt x="47607" y="19546"/>
                  <a:pt x="69013" y="21732"/>
                  <a:pt x="88773" y="15652"/>
                </a:cubicBezTo>
                <a:cubicBezTo>
                  <a:pt x="93063" y="14332"/>
                  <a:pt x="97181" y="7051"/>
                  <a:pt x="94488" y="3460"/>
                </a:cubicBezTo>
                <a:cubicBezTo>
                  <a:pt x="92342" y="599"/>
                  <a:pt x="87594" y="-719"/>
                  <a:pt x="84201" y="412"/>
                </a:cubicBezTo>
                <a:cubicBezTo>
                  <a:pt x="81625" y="1271"/>
                  <a:pt x="81280" y="6085"/>
                  <a:pt x="82677" y="8413"/>
                </a:cubicBezTo>
                <a:cubicBezTo>
                  <a:pt x="89473" y="19739"/>
                  <a:pt x="109487" y="11236"/>
                  <a:pt x="122301" y="8032"/>
                </a:cubicBezTo>
                <a:cubicBezTo>
                  <a:pt x="134391" y="5009"/>
                  <a:pt x="147217" y="5133"/>
                  <a:pt x="159639" y="6127"/>
                </a:cubicBezTo>
                <a:cubicBezTo>
                  <a:pt x="169264" y="6897"/>
                  <a:pt x="177057" y="14482"/>
                  <a:pt x="185547" y="19081"/>
                </a:cubicBezTo>
                <a:cubicBezTo>
                  <a:pt x="200281" y="27062"/>
                  <a:pt x="217559" y="31273"/>
                  <a:pt x="234315" y="31273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36"/>
          <p:cNvSpPr/>
          <p:nvPr/>
        </p:nvSpPr>
        <p:spPr>
          <a:xfrm>
            <a:off x="-285750" y="-57150"/>
            <a:ext cx="3667125" cy="3838575"/>
          </a:xfrm>
          <a:custGeom>
            <a:rect b="b" l="l" r="r" t="t"/>
            <a:pathLst>
              <a:path extrusionOk="0" h="153543" w="146685">
                <a:moveTo>
                  <a:pt x="0" y="153543"/>
                </a:moveTo>
                <a:cubicBezTo>
                  <a:pt x="18474" y="148925"/>
                  <a:pt x="28879" y="116355"/>
                  <a:pt x="19431" y="99822"/>
                </a:cubicBezTo>
                <a:cubicBezTo>
                  <a:pt x="17725" y="96837"/>
                  <a:pt x="8310" y="97248"/>
                  <a:pt x="9144" y="100584"/>
                </a:cubicBezTo>
                <a:cubicBezTo>
                  <a:pt x="10502" y="106018"/>
                  <a:pt x="17927" y="111499"/>
                  <a:pt x="23241" y="109728"/>
                </a:cubicBezTo>
                <a:cubicBezTo>
                  <a:pt x="25681" y="108915"/>
                  <a:pt x="27148" y="105807"/>
                  <a:pt x="27432" y="103251"/>
                </a:cubicBezTo>
                <a:cubicBezTo>
                  <a:pt x="28786" y="91069"/>
                  <a:pt x="27451" y="77450"/>
                  <a:pt x="20955" y="67056"/>
                </a:cubicBezTo>
                <a:cubicBezTo>
                  <a:pt x="17238" y="61109"/>
                  <a:pt x="11899" y="56183"/>
                  <a:pt x="8763" y="49911"/>
                </a:cubicBezTo>
                <a:cubicBezTo>
                  <a:pt x="5476" y="43337"/>
                  <a:pt x="8163" y="34074"/>
                  <a:pt x="12573" y="28194"/>
                </a:cubicBezTo>
                <a:cubicBezTo>
                  <a:pt x="21525" y="16258"/>
                  <a:pt x="43043" y="25722"/>
                  <a:pt x="56388" y="19050"/>
                </a:cubicBezTo>
                <a:cubicBezTo>
                  <a:pt x="61128" y="16680"/>
                  <a:pt x="68308" y="12847"/>
                  <a:pt x="67437" y="7620"/>
                </a:cubicBezTo>
                <a:cubicBezTo>
                  <a:pt x="67035" y="5210"/>
                  <a:pt x="63278" y="3418"/>
                  <a:pt x="60960" y="4191"/>
                </a:cubicBezTo>
                <a:cubicBezTo>
                  <a:pt x="59662" y="4624"/>
                  <a:pt x="58615" y="6907"/>
                  <a:pt x="59436" y="8001"/>
                </a:cubicBezTo>
                <a:cubicBezTo>
                  <a:pt x="61927" y="11323"/>
                  <a:pt x="66813" y="12053"/>
                  <a:pt x="70866" y="12954"/>
                </a:cubicBezTo>
                <a:cubicBezTo>
                  <a:pt x="95895" y="18516"/>
                  <a:pt x="121046" y="0"/>
                  <a:pt x="146685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36"/>
          <p:cNvSpPr/>
          <p:nvPr/>
        </p:nvSpPr>
        <p:spPr>
          <a:xfrm>
            <a:off x="8617400" y="1247775"/>
            <a:ext cx="1002850" cy="4648200"/>
          </a:xfrm>
          <a:custGeom>
            <a:rect b="b" l="l" r="r" t="t"/>
            <a:pathLst>
              <a:path extrusionOk="0" h="185928" w="40114">
                <a:moveTo>
                  <a:pt x="40114" y="0"/>
                </a:moveTo>
                <a:cubicBezTo>
                  <a:pt x="38722" y="6962"/>
                  <a:pt x="36939" y="15875"/>
                  <a:pt x="30589" y="19050"/>
                </a:cubicBezTo>
                <a:cubicBezTo>
                  <a:pt x="23107" y="22791"/>
                  <a:pt x="11809" y="23791"/>
                  <a:pt x="8872" y="31623"/>
                </a:cubicBezTo>
                <a:cubicBezTo>
                  <a:pt x="5828" y="39741"/>
                  <a:pt x="7281" y="49777"/>
                  <a:pt x="11158" y="57531"/>
                </a:cubicBezTo>
                <a:cubicBezTo>
                  <a:pt x="13317" y="61849"/>
                  <a:pt x="18234" y="65695"/>
                  <a:pt x="17635" y="70485"/>
                </a:cubicBezTo>
                <a:cubicBezTo>
                  <a:pt x="16499" y="79570"/>
                  <a:pt x="8645" y="86710"/>
                  <a:pt x="6586" y="95631"/>
                </a:cubicBezTo>
                <a:cubicBezTo>
                  <a:pt x="6043" y="97982"/>
                  <a:pt x="4346" y="101974"/>
                  <a:pt x="6586" y="102870"/>
                </a:cubicBezTo>
                <a:cubicBezTo>
                  <a:pt x="10024" y="104245"/>
                  <a:pt x="14673" y="103949"/>
                  <a:pt x="17635" y="101727"/>
                </a:cubicBezTo>
                <a:cubicBezTo>
                  <a:pt x="20346" y="99694"/>
                  <a:pt x="21256" y="94936"/>
                  <a:pt x="19921" y="91821"/>
                </a:cubicBezTo>
                <a:cubicBezTo>
                  <a:pt x="17728" y="86703"/>
                  <a:pt x="13545" y="81218"/>
                  <a:pt x="8110" y="80010"/>
                </a:cubicBezTo>
                <a:cubicBezTo>
                  <a:pt x="4949" y="79308"/>
                  <a:pt x="2657" y="84177"/>
                  <a:pt x="1633" y="87249"/>
                </a:cubicBezTo>
                <a:cubicBezTo>
                  <a:pt x="-5185" y="107704"/>
                  <a:pt x="12644" y="128971"/>
                  <a:pt x="16873" y="150114"/>
                </a:cubicBezTo>
                <a:cubicBezTo>
                  <a:pt x="18756" y="159527"/>
                  <a:pt x="13377" y="169521"/>
                  <a:pt x="8110" y="177546"/>
                </a:cubicBezTo>
                <a:cubicBezTo>
                  <a:pt x="6215" y="180434"/>
                  <a:pt x="5104" y="184383"/>
                  <a:pt x="2014" y="185928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3" name="Google Shape;2373;p37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p37"/>
          <p:cNvSpPr txBox="1"/>
          <p:nvPr>
            <p:ph type="title"/>
          </p:nvPr>
        </p:nvSpPr>
        <p:spPr>
          <a:xfrm>
            <a:off x="948600" y="1801350"/>
            <a:ext cx="300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75" name="Google Shape;2375;p37"/>
          <p:cNvSpPr txBox="1"/>
          <p:nvPr>
            <p:ph idx="1" type="subTitle"/>
          </p:nvPr>
        </p:nvSpPr>
        <p:spPr>
          <a:xfrm>
            <a:off x="948600" y="2297850"/>
            <a:ext cx="30042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76" name="Google Shape;23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1176" y="-563832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1551" y="3192806"/>
            <a:ext cx="5295899" cy="25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162049" y="3460884"/>
            <a:ext cx="5295899" cy="22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9" name="Google Shape;2379;p37"/>
          <p:cNvSpPr/>
          <p:nvPr/>
        </p:nvSpPr>
        <p:spPr>
          <a:xfrm>
            <a:off x="-398799" y="116472"/>
            <a:ext cx="3532525" cy="5417550"/>
          </a:xfrm>
          <a:custGeom>
            <a:rect b="b" l="l" r="r" t="t"/>
            <a:pathLst>
              <a:path extrusionOk="0" h="216702" w="141301">
                <a:moveTo>
                  <a:pt x="141301" y="17820"/>
                </a:moveTo>
                <a:cubicBezTo>
                  <a:pt x="129853" y="17820"/>
                  <a:pt x="118439" y="16587"/>
                  <a:pt x="107011" y="15915"/>
                </a:cubicBezTo>
                <a:cubicBezTo>
                  <a:pt x="101290" y="15578"/>
                  <a:pt x="93916" y="16507"/>
                  <a:pt x="90247" y="12105"/>
                </a:cubicBezTo>
                <a:cubicBezTo>
                  <a:pt x="87721" y="9074"/>
                  <a:pt x="86329" y="2661"/>
                  <a:pt x="89485" y="294"/>
                </a:cubicBezTo>
                <a:cubicBezTo>
                  <a:pt x="91741" y="-1398"/>
                  <a:pt x="96432" y="5158"/>
                  <a:pt x="94438" y="7152"/>
                </a:cubicBezTo>
                <a:cubicBezTo>
                  <a:pt x="89575" y="12015"/>
                  <a:pt x="80699" y="9435"/>
                  <a:pt x="73864" y="8676"/>
                </a:cubicBezTo>
                <a:cubicBezTo>
                  <a:pt x="60509" y="7192"/>
                  <a:pt x="45381" y="6716"/>
                  <a:pt x="33859" y="13629"/>
                </a:cubicBezTo>
                <a:cubicBezTo>
                  <a:pt x="18774" y="22680"/>
                  <a:pt x="36567" y="50192"/>
                  <a:pt x="29287" y="66207"/>
                </a:cubicBezTo>
                <a:cubicBezTo>
                  <a:pt x="24074" y="77676"/>
                  <a:pt x="13986" y="86227"/>
                  <a:pt x="6427" y="96306"/>
                </a:cubicBezTo>
                <a:cubicBezTo>
                  <a:pt x="-75" y="104975"/>
                  <a:pt x="-821" y="117582"/>
                  <a:pt x="712" y="128310"/>
                </a:cubicBezTo>
                <a:cubicBezTo>
                  <a:pt x="5387" y="161034"/>
                  <a:pt x="30887" y="187136"/>
                  <a:pt x="45670" y="216702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37"/>
          <p:cNvSpPr/>
          <p:nvPr/>
        </p:nvSpPr>
        <p:spPr>
          <a:xfrm>
            <a:off x="1828800" y="4040834"/>
            <a:ext cx="7677150" cy="1331275"/>
          </a:xfrm>
          <a:custGeom>
            <a:rect b="b" l="l" r="r" t="t"/>
            <a:pathLst>
              <a:path extrusionOk="0" h="53251" w="307086">
                <a:moveTo>
                  <a:pt x="0" y="53251"/>
                </a:moveTo>
                <a:cubicBezTo>
                  <a:pt x="13437" y="53251"/>
                  <a:pt x="26773" y="50633"/>
                  <a:pt x="40005" y="48298"/>
                </a:cubicBezTo>
                <a:cubicBezTo>
                  <a:pt x="54753" y="45695"/>
                  <a:pt x="70944" y="41743"/>
                  <a:pt x="81534" y="31153"/>
                </a:cubicBezTo>
                <a:cubicBezTo>
                  <a:pt x="87654" y="25033"/>
                  <a:pt x="93138" y="15638"/>
                  <a:pt x="91440" y="7150"/>
                </a:cubicBezTo>
                <a:cubicBezTo>
                  <a:pt x="90297" y="1436"/>
                  <a:pt x="78172" y="-2464"/>
                  <a:pt x="74676" y="2197"/>
                </a:cubicBezTo>
                <a:cubicBezTo>
                  <a:pt x="67976" y="11130"/>
                  <a:pt x="83650" y="24470"/>
                  <a:pt x="93345" y="30010"/>
                </a:cubicBezTo>
                <a:cubicBezTo>
                  <a:pt x="110548" y="39841"/>
                  <a:pt x="132475" y="42792"/>
                  <a:pt x="152019" y="39535"/>
                </a:cubicBezTo>
                <a:cubicBezTo>
                  <a:pt x="170227" y="36500"/>
                  <a:pt x="184847" y="22630"/>
                  <a:pt x="201549" y="14770"/>
                </a:cubicBezTo>
                <a:cubicBezTo>
                  <a:pt x="210429" y="10591"/>
                  <a:pt x="220710" y="10048"/>
                  <a:pt x="230505" y="9436"/>
                </a:cubicBezTo>
                <a:cubicBezTo>
                  <a:pt x="258167" y="7707"/>
                  <a:pt x="282296" y="29426"/>
                  <a:pt x="307086" y="41821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1" name="Google Shape;2381;p37"/>
          <p:cNvGrpSpPr/>
          <p:nvPr/>
        </p:nvGrpSpPr>
        <p:grpSpPr>
          <a:xfrm rot="1693547">
            <a:off x="3168872" y="-137321"/>
            <a:ext cx="1619674" cy="1741954"/>
            <a:chOff x="4045548" y="930105"/>
            <a:chExt cx="3960810" cy="4259837"/>
          </a:xfrm>
        </p:grpSpPr>
        <p:sp>
          <p:nvSpPr>
            <p:cNvPr id="2382" name="Google Shape;2382;p37"/>
            <p:cNvSpPr/>
            <p:nvPr/>
          </p:nvSpPr>
          <p:spPr>
            <a:xfrm>
              <a:off x="4045548" y="3053120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3" name="Google Shape;2383;p37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384" name="Google Shape;2384;p37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37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37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37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37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37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37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37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37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37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37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37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37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37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37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37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37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37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37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37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37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37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37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37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37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37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37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37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37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37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37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37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37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37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37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37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37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37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37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37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37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37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37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37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37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37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37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37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37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37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37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37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37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37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37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37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37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37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37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37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37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37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37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37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37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37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37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37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37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37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37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37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37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37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37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37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37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37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37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37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37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37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37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37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37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37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37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37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37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37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37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37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37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37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37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37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37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37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37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37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37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37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37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37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37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37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37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37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37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37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37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37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37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37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37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37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37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37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37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37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37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37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37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37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37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37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37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37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37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37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37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37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37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37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37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0" name="Google Shape;2520;p38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38"/>
          <p:cNvSpPr txBox="1"/>
          <p:nvPr>
            <p:ph type="title"/>
          </p:nvPr>
        </p:nvSpPr>
        <p:spPr>
          <a:xfrm>
            <a:off x="5571650" y="1797338"/>
            <a:ext cx="263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2" name="Google Shape;2522;p38"/>
          <p:cNvSpPr txBox="1"/>
          <p:nvPr>
            <p:ph idx="1" type="subTitle"/>
          </p:nvPr>
        </p:nvSpPr>
        <p:spPr>
          <a:xfrm>
            <a:off x="5571775" y="2293838"/>
            <a:ext cx="2630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23" name="Google Shape;252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1426" y="3541866"/>
            <a:ext cx="5295899" cy="23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Google Shape;252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514474" y="3137044"/>
            <a:ext cx="5295899" cy="25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8674" y="-452567"/>
            <a:ext cx="5295899" cy="28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38"/>
          <p:cNvSpPr/>
          <p:nvPr/>
        </p:nvSpPr>
        <p:spPr>
          <a:xfrm>
            <a:off x="-161925" y="2990850"/>
            <a:ext cx="7715250" cy="2257425"/>
          </a:xfrm>
          <a:custGeom>
            <a:rect b="b" l="l" r="r" t="t"/>
            <a:pathLst>
              <a:path extrusionOk="0" h="90297" w="308610">
                <a:moveTo>
                  <a:pt x="0" y="0"/>
                </a:moveTo>
                <a:cubicBezTo>
                  <a:pt x="12336" y="9869"/>
                  <a:pt x="19812" y="27255"/>
                  <a:pt x="19812" y="43053"/>
                </a:cubicBezTo>
                <a:cubicBezTo>
                  <a:pt x="19812" y="47632"/>
                  <a:pt x="19492" y="54306"/>
                  <a:pt x="15240" y="56007"/>
                </a:cubicBezTo>
                <a:cubicBezTo>
                  <a:pt x="13232" y="56810"/>
                  <a:pt x="11405" y="53187"/>
                  <a:pt x="11049" y="51054"/>
                </a:cubicBezTo>
                <a:cubicBezTo>
                  <a:pt x="9221" y="40086"/>
                  <a:pt x="15250" y="29119"/>
                  <a:pt x="19050" y="18669"/>
                </a:cubicBezTo>
                <a:cubicBezTo>
                  <a:pt x="20196" y="15518"/>
                  <a:pt x="22775" y="8297"/>
                  <a:pt x="25146" y="10668"/>
                </a:cubicBezTo>
                <a:cubicBezTo>
                  <a:pt x="29532" y="15054"/>
                  <a:pt x="28575" y="22754"/>
                  <a:pt x="28575" y="28956"/>
                </a:cubicBezTo>
                <a:cubicBezTo>
                  <a:pt x="28575" y="38227"/>
                  <a:pt x="28575" y="47498"/>
                  <a:pt x="28575" y="56769"/>
                </a:cubicBezTo>
                <a:cubicBezTo>
                  <a:pt x="28575" y="62074"/>
                  <a:pt x="27379" y="69207"/>
                  <a:pt x="31623" y="72390"/>
                </a:cubicBezTo>
                <a:cubicBezTo>
                  <a:pt x="42295" y="80394"/>
                  <a:pt x="58782" y="74844"/>
                  <a:pt x="71628" y="71247"/>
                </a:cubicBezTo>
                <a:cubicBezTo>
                  <a:pt x="81046" y="68610"/>
                  <a:pt x="91261" y="69653"/>
                  <a:pt x="100965" y="70866"/>
                </a:cubicBezTo>
                <a:cubicBezTo>
                  <a:pt x="120894" y="73357"/>
                  <a:pt x="139174" y="86106"/>
                  <a:pt x="159258" y="86106"/>
                </a:cubicBezTo>
                <a:cubicBezTo>
                  <a:pt x="164218" y="86106"/>
                  <a:pt x="170892" y="86740"/>
                  <a:pt x="173736" y="82677"/>
                </a:cubicBezTo>
                <a:cubicBezTo>
                  <a:pt x="176407" y="78861"/>
                  <a:pt x="175393" y="70691"/>
                  <a:pt x="171069" y="68961"/>
                </a:cubicBezTo>
                <a:cubicBezTo>
                  <a:pt x="166629" y="67185"/>
                  <a:pt x="161073" y="63833"/>
                  <a:pt x="156972" y="66294"/>
                </a:cubicBezTo>
                <a:cubicBezTo>
                  <a:pt x="154783" y="67607"/>
                  <a:pt x="155518" y="72648"/>
                  <a:pt x="157734" y="73914"/>
                </a:cubicBezTo>
                <a:cubicBezTo>
                  <a:pt x="175709" y="84185"/>
                  <a:pt x="199294" y="75720"/>
                  <a:pt x="219837" y="73152"/>
                </a:cubicBezTo>
                <a:cubicBezTo>
                  <a:pt x="249742" y="69414"/>
                  <a:pt x="281654" y="76819"/>
                  <a:pt x="308610" y="90297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38"/>
          <p:cNvSpPr/>
          <p:nvPr/>
        </p:nvSpPr>
        <p:spPr>
          <a:xfrm>
            <a:off x="1543050" y="-304800"/>
            <a:ext cx="5715000" cy="1281175"/>
          </a:xfrm>
          <a:custGeom>
            <a:rect b="b" l="l" r="r" t="t"/>
            <a:pathLst>
              <a:path extrusionOk="0" h="51247" w="228600">
                <a:moveTo>
                  <a:pt x="228600" y="50292"/>
                </a:moveTo>
                <a:cubicBezTo>
                  <a:pt x="212888" y="50292"/>
                  <a:pt x="193119" y="46982"/>
                  <a:pt x="184404" y="33909"/>
                </a:cubicBezTo>
                <a:cubicBezTo>
                  <a:pt x="181136" y="29007"/>
                  <a:pt x="181306" y="18776"/>
                  <a:pt x="186690" y="16383"/>
                </a:cubicBezTo>
                <a:cubicBezTo>
                  <a:pt x="188922" y="15391"/>
                  <a:pt x="191661" y="14333"/>
                  <a:pt x="193929" y="15240"/>
                </a:cubicBezTo>
                <a:cubicBezTo>
                  <a:pt x="197250" y="16568"/>
                  <a:pt x="199123" y="22666"/>
                  <a:pt x="196977" y="25527"/>
                </a:cubicBezTo>
                <a:cubicBezTo>
                  <a:pt x="190312" y="34413"/>
                  <a:pt x="174883" y="30061"/>
                  <a:pt x="163830" y="28956"/>
                </a:cubicBezTo>
                <a:cubicBezTo>
                  <a:pt x="139721" y="26545"/>
                  <a:pt x="108954" y="21729"/>
                  <a:pt x="91821" y="38862"/>
                </a:cubicBezTo>
                <a:cubicBezTo>
                  <a:pt x="89738" y="40945"/>
                  <a:pt x="88838" y="45325"/>
                  <a:pt x="90678" y="47625"/>
                </a:cubicBezTo>
                <a:cubicBezTo>
                  <a:pt x="94148" y="51962"/>
                  <a:pt x="101529" y="51176"/>
                  <a:pt x="107061" y="50673"/>
                </a:cubicBezTo>
                <a:cubicBezTo>
                  <a:pt x="114172" y="50027"/>
                  <a:pt x="124911" y="44395"/>
                  <a:pt x="123825" y="37338"/>
                </a:cubicBezTo>
                <a:cubicBezTo>
                  <a:pt x="123202" y="33290"/>
                  <a:pt x="116960" y="32763"/>
                  <a:pt x="113157" y="31242"/>
                </a:cubicBezTo>
                <a:cubicBezTo>
                  <a:pt x="101149" y="26439"/>
                  <a:pt x="88802" y="22339"/>
                  <a:pt x="76200" y="19431"/>
                </a:cubicBezTo>
                <a:cubicBezTo>
                  <a:pt x="56781" y="14950"/>
                  <a:pt x="37622" y="9406"/>
                  <a:pt x="18288" y="4572"/>
                </a:cubicBezTo>
                <a:cubicBezTo>
                  <a:pt x="12192" y="3048"/>
                  <a:pt x="6284" y="0"/>
                  <a:pt x="0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8" name="Google Shape;2528;p38"/>
          <p:cNvGrpSpPr/>
          <p:nvPr/>
        </p:nvGrpSpPr>
        <p:grpSpPr>
          <a:xfrm rot="324148">
            <a:off x="6951365" y="-106973"/>
            <a:ext cx="2002318" cy="1535794"/>
            <a:chOff x="3109713" y="930105"/>
            <a:chExt cx="4896645" cy="3755764"/>
          </a:xfrm>
        </p:grpSpPr>
        <p:sp>
          <p:nvSpPr>
            <p:cNvPr id="2529" name="Google Shape;2529;p38"/>
            <p:cNvSpPr/>
            <p:nvPr/>
          </p:nvSpPr>
          <p:spPr>
            <a:xfrm>
              <a:off x="3109713" y="1216406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0" name="Google Shape;2530;p38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531" name="Google Shape;2531;p38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38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38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38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38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38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38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38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38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38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38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38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38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38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38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38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38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38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38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38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38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38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38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38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38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38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38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38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38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p38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38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38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p38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38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p38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p38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38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p38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p38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p38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p38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38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p38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38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38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38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38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38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38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38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38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38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38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38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38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38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38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38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38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38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38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38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38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38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38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38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p38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p38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38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38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38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38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p38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p38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38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38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38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38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38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38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38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38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38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38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38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38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38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p38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p38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Google Shape;2620;p38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1" name="Google Shape;2621;p38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2" name="Google Shape;2622;p38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3" name="Google Shape;2623;p38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38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38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38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7" name="Google Shape;2627;p38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38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38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38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38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38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38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38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38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38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38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38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38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38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38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38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38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38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38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38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38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38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38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38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38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38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38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38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38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38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38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38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38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38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38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38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38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38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38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39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39"/>
          <p:cNvSpPr txBox="1"/>
          <p:nvPr>
            <p:ph type="title"/>
          </p:nvPr>
        </p:nvSpPr>
        <p:spPr>
          <a:xfrm>
            <a:off x="713225" y="732900"/>
            <a:ext cx="33552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69" name="Google Shape;2669;p39"/>
          <p:cNvSpPr txBox="1"/>
          <p:nvPr>
            <p:ph idx="1" type="subTitle"/>
          </p:nvPr>
        </p:nvSpPr>
        <p:spPr>
          <a:xfrm>
            <a:off x="713225" y="1841450"/>
            <a:ext cx="33552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70" name="Google Shape;267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505575" y="-1083882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200099" y="1723074"/>
            <a:ext cx="4461351" cy="19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2" name="Google Shape;267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198763" y="3100170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-964375" y="-1007677"/>
            <a:ext cx="4248775" cy="20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39"/>
          <p:cNvSpPr/>
          <p:nvPr/>
        </p:nvSpPr>
        <p:spPr>
          <a:xfrm flipH="1">
            <a:off x="-329215" y="1123950"/>
            <a:ext cx="895650" cy="4038600"/>
          </a:xfrm>
          <a:custGeom>
            <a:rect b="b" l="l" r="r" t="t"/>
            <a:pathLst>
              <a:path extrusionOk="0" h="161544" w="35826">
                <a:moveTo>
                  <a:pt x="35826" y="0"/>
                </a:moveTo>
                <a:cubicBezTo>
                  <a:pt x="35826" y="7522"/>
                  <a:pt x="35426" y="15839"/>
                  <a:pt x="31254" y="22098"/>
                </a:cubicBezTo>
                <a:cubicBezTo>
                  <a:pt x="23682" y="33456"/>
                  <a:pt x="9702" y="39729"/>
                  <a:pt x="2679" y="51435"/>
                </a:cubicBezTo>
                <a:cubicBezTo>
                  <a:pt x="-924" y="57440"/>
                  <a:pt x="-218" y="65523"/>
                  <a:pt x="1155" y="72390"/>
                </a:cubicBezTo>
                <a:cubicBezTo>
                  <a:pt x="3222" y="82727"/>
                  <a:pt x="23401" y="92001"/>
                  <a:pt x="30492" y="84201"/>
                </a:cubicBezTo>
                <a:cubicBezTo>
                  <a:pt x="34084" y="80250"/>
                  <a:pt x="34638" y="70303"/>
                  <a:pt x="29730" y="68199"/>
                </a:cubicBezTo>
                <a:cubicBezTo>
                  <a:pt x="25105" y="66217"/>
                  <a:pt x="19058" y="68075"/>
                  <a:pt x="14871" y="70866"/>
                </a:cubicBezTo>
                <a:cubicBezTo>
                  <a:pt x="7918" y="75501"/>
                  <a:pt x="5560" y="85427"/>
                  <a:pt x="4584" y="93726"/>
                </a:cubicBezTo>
                <a:cubicBezTo>
                  <a:pt x="3188" y="105588"/>
                  <a:pt x="1833" y="118248"/>
                  <a:pt x="5727" y="129540"/>
                </a:cubicBezTo>
                <a:cubicBezTo>
                  <a:pt x="10281" y="142745"/>
                  <a:pt x="20284" y="155297"/>
                  <a:pt x="32778" y="161544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39"/>
          <p:cNvSpPr txBox="1"/>
          <p:nvPr/>
        </p:nvSpPr>
        <p:spPr>
          <a:xfrm>
            <a:off x="713225" y="3688150"/>
            <a:ext cx="5277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b="0" i="0" lang="pt-BR" sz="12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b="1" i="0" lang="pt-BR" sz="1200" u="sng" cap="none" strike="noStrike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7"/>
              </a:rPr>
              <a:t>Slidesgo</a:t>
            </a:r>
            <a:r>
              <a:rPr b="0" i="0" lang="pt-BR" sz="12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includes icons by </a:t>
            </a:r>
            <a:r>
              <a:rPr b="1" i="0" lang="pt-BR" sz="1200" u="sng" cap="none" strike="noStrike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8"/>
              </a:rPr>
              <a:t>Flaticon</a:t>
            </a:r>
            <a:r>
              <a:rPr b="0" i="0" lang="pt-BR" sz="12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b="1" i="0" lang="pt-BR" sz="1200" u="sng" cap="none" strike="noStrike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9"/>
              </a:rPr>
              <a:t>Freepik</a:t>
            </a:r>
            <a:r>
              <a:rPr b="0" i="0" lang="pt-BR" sz="1200" u="sng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7" name="Google Shape;2677;p40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8" name="Google Shape;267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79" name="Google Shape;2679;p40"/>
          <p:cNvSpPr txBox="1"/>
          <p:nvPr>
            <p:ph idx="1" type="body"/>
          </p:nvPr>
        </p:nvSpPr>
        <p:spPr>
          <a:xfrm>
            <a:off x="720000" y="1215750"/>
            <a:ext cx="4709100" cy="28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2680" name="Google Shape;268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400299" y="-1234173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Google Shape;268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972176" y="4174585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Google Shape;268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963300" y="3936819"/>
            <a:ext cx="5295899" cy="2540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4" name="Google Shape;2684;p41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Google Shape;268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6" name="Google Shape;2686;p41"/>
          <p:cNvSpPr txBox="1"/>
          <p:nvPr>
            <p:ph idx="1" type="body"/>
          </p:nvPr>
        </p:nvSpPr>
        <p:spPr>
          <a:xfrm>
            <a:off x="720000" y="1215750"/>
            <a:ext cx="7704000" cy="28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2687" name="Google Shape;26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076" y="-1092748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Google Shape;268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14549" y="4203160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9" name="Google Shape;268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2826" y="3936819"/>
            <a:ext cx="5295899" cy="254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p41"/>
          <p:cNvSpPr/>
          <p:nvPr/>
        </p:nvSpPr>
        <p:spPr>
          <a:xfrm>
            <a:off x="-476250" y="-419100"/>
            <a:ext cx="6515100" cy="1050300"/>
          </a:xfrm>
          <a:custGeom>
            <a:rect b="b" l="l" r="r" t="t"/>
            <a:pathLst>
              <a:path extrusionOk="0" h="42012" w="260604">
                <a:moveTo>
                  <a:pt x="260604" y="0"/>
                </a:moveTo>
                <a:cubicBezTo>
                  <a:pt x="253481" y="9497"/>
                  <a:pt x="242317" y="15852"/>
                  <a:pt x="231267" y="20193"/>
                </a:cubicBezTo>
                <a:cubicBezTo>
                  <a:pt x="218855" y="25069"/>
                  <a:pt x="206750" y="31642"/>
                  <a:pt x="193548" y="33528"/>
                </a:cubicBezTo>
                <a:cubicBezTo>
                  <a:pt x="181096" y="35307"/>
                  <a:pt x="168042" y="31113"/>
                  <a:pt x="156591" y="25908"/>
                </a:cubicBezTo>
                <a:cubicBezTo>
                  <a:pt x="153435" y="24474"/>
                  <a:pt x="149187" y="19215"/>
                  <a:pt x="151638" y="16764"/>
                </a:cubicBezTo>
                <a:cubicBezTo>
                  <a:pt x="154435" y="13967"/>
                  <a:pt x="160057" y="13586"/>
                  <a:pt x="163449" y="15621"/>
                </a:cubicBezTo>
                <a:cubicBezTo>
                  <a:pt x="165329" y="16749"/>
                  <a:pt x="166142" y="20548"/>
                  <a:pt x="164592" y="22098"/>
                </a:cubicBezTo>
                <a:cubicBezTo>
                  <a:pt x="158121" y="28569"/>
                  <a:pt x="146011" y="25570"/>
                  <a:pt x="137160" y="23241"/>
                </a:cubicBezTo>
                <a:cubicBezTo>
                  <a:pt x="124804" y="19989"/>
                  <a:pt x="111837" y="19050"/>
                  <a:pt x="99060" y="19050"/>
                </a:cubicBezTo>
                <a:cubicBezTo>
                  <a:pt x="92029" y="19050"/>
                  <a:pt x="80023" y="18211"/>
                  <a:pt x="78867" y="25146"/>
                </a:cubicBezTo>
                <a:cubicBezTo>
                  <a:pt x="78340" y="28308"/>
                  <a:pt x="84304" y="32403"/>
                  <a:pt x="86868" y="30480"/>
                </a:cubicBezTo>
                <a:cubicBezTo>
                  <a:pt x="88416" y="29319"/>
                  <a:pt x="86442" y="25677"/>
                  <a:pt x="84582" y="25146"/>
                </a:cubicBezTo>
                <a:cubicBezTo>
                  <a:pt x="72632" y="21732"/>
                  <a:pt x="59122" y="26827"/>
                  <a:pt x="48006" y="32385"/>
                </a:cubicBezTo>
                <a:cubicBezTo>
                  <a:pt x="44757" y="34009"/>
                  <a:pt x="42805" y="38150"/>
                  <a:pt x="39243" y="38862"/>
                </a:cubicBezTo>
                <a:cubicBezTo>
                  <a:pt x="26386" y="41433"/>
                  <a:pt x="9271" y="45466"/>
                  <a:pt x="0" y="36195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41"/>
          <p:cNvSpPr/>
          <p:nvPr/>
        </p:nvSpPr>
        <p:spPr>
          <a:xfrm flipH="1" rot="-3920503">
            <a:off x="7742328" y="2518330"/>
            <a:ext cx="2447892" cy="1588979"/>
          </a:xfrm>
          <a:custGeom>
            <a:rect b="b" l="l" r="r" t="t"/>
            <a:pathLst>
              <a:path extrusionOk="0" h="63560" w="97917">
                <a:moveTo>
                  <a:pt x="97917" y="26984"/>
                </a:moveTo>
                <a:cubicBezTo>
                  <a:pt x="84621" y="36956"/>
                  <a:pt x="60077" y="30781"/>
                  <a:pt x="48768" y="18602"/>
                </a:cubicBezTo>
                <a:cubicBezTo>
                  <a:pt x="44368" y="13863"/>
                  <a:pt x="49241" y="-2088"/>
                  <a:pt x="55245" y="314"/>
                </a:cubicBezTo>
                <a:cubicBezTo>
                  <a:pt x="63962" y="3801"/>
                  <a:pt x="48788" y="19241"/>
                  <a:pt x="41148" y="24698"/>
                </a:cubicBezTo>
                <a:cubicBezTo>
                  <a:pt x="25796" y="35664"/>
                  <a:pt x="11786" y="48828"/>
                  <a:pt x="0" y="6356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2" name="Google Shape;2692;p41"/>
          <p:cNvGrpSpPr/>
          <p:nvPr/>
        </p:nvGrpSpPr>
        <p:grpSpPr>
          <a:xfrm flipH="1" rot="-2354746">
            <a:off x="6897779" y="3910066"/>
            <a:ext cx="1429514" cy="1580654"/>
            <a:chOff x="4138184" y="930105"/>
            <a:chExt cx="3868174" cy="4277151"/>
          </a:xfrm>
        </p:grpSpPr>
        <p:sp>
          <p:nvSpPr>
            <p:cNvPr id="2693" name="Google Shape;2693;p41"/>
            <p:cNvSpPr/>
            <p:nvPr/>
          </p:nvSpPr>
          <p:spPr>
            <a:xfrm>
              <a:off x="4646780" y="3070434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94" name="Google Shape;2694;p41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695" name="Google Shape;2695;p41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41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41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p41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9" name="Google Shape;2699;p41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41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41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41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41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4" name="Google Shape;2704;p41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5" name="Google Shape;2705;p41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41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7" name="Google Shape;2707;p41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8" name="Google Shape;2708;p41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p41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p41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1" name="Google Shape;2711;p41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41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3" name="Google Shape;2713;p41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4" name="Google Shape;2714;p41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41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41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41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41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41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41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41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41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41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41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5" name="Google Shape;2725;p41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6" name="Google Shape;2726;p41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41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41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41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41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41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41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41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41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41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41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41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41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41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41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41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41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41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41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41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41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41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41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41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41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41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41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41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41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41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41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41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41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41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41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41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41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41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41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41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41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41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41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41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41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41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41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41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41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41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41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41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41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41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41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41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41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41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41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41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6" name="Google Shape;2786;p41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p41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41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9" name="Google Shape;2789;p41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41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41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41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41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p41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5" name="Google Shape;2795;p41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41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41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41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9" name="Google Shape;2799;p41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0" name="Google Shape;2800;p41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1" name="Google Shape;2801;p41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41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41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41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41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41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p41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8" name="Google Shape;2808;p41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9" name="Google Shape;2809;p41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0" name="Google Shape;2810;p41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1" name="Google Shape;2811;p41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2" name="Google Shape;2812;p41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3" name="Google Shape;2813;p41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41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p41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6" name="Google Shape;2816;p41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7" name="Google Shape;2817;p41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41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41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0" name="Google Shape;2820;p41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1" name="Google Shape;2821;p41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2" name="Google Shape;2822;p41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p41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4" name="Google Shape;2824;p41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p41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41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7" name="Google Shape;2827;p41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8" name="Google Shape;2828;p41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9" name="Google Shape;2829;p41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2" name="Google Shape;2832;p43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286250" y="3424243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03724" y="3464541"/>
            <a:ext cx="5295899" cy="23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4051" y="3959964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Google Shape;2836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38176" y="2796126"/>
            <a:ext cx="5295897" cy="22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426" y="-821586"/>
            <a:ext cx="5295899" cy="22518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8" name="Google Shape;2838;p43"/>
          <p:cNvGrpSpPr/>
          <p:nvPr/>
        </p:nvGrpSpPr>
        <p:grpSpPr>
          <a:xfrm flipH="1" rot="1478259">
            <a:off x="8349965" y="2736311"/>
            <a:ext cx="1429879" cy="1600485"/>
            <a:chOff x="4138184" y="930105"/>
            <a:chExt cx="3868174" cy="4329704"/>
          </a:xfrm>
        </p:grpSpPr>
        <p:sp>
          <p:nvSpPr>
            <p:cNvPr id="2839" name="Google Shape;2839;p43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0" name="Google Shape;2840;p4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841" name="Google Shape;2841;p4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2" name="Google Shape;2842;p4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3" name="Google Shape;2843;p4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4" name="Google Shape;2844;p4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5" name="Google Shape;2845;p4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6" name="Google Shape;2846;p4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7" name="Google Shape;2847;p4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p4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9" name="Google Shape;2849;p4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0" name="Google Shape;2850;p4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1" name="Google Shape;2851;p4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4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3" name="Google Shape;2853;p4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4" name="Google Shape;2854;p4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5" name="Google Shape;2855;p4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6" name="Google Shape;2856;p4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7" name="Google Shape;2857;p4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8" name="Google Shape;2858;p4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9" name="Google Shape;2859;p4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p4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4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2" name="Google Shape;2862;p4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3" name="Google Shape;2863;p4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4" name="Google Shape;2864;p4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5" name="Google Shape;2865;p4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4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4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4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4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4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4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4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4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4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4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4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4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4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4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4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4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4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4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4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4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4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4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4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4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4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4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4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4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4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4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4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4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4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4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4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4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4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4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4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4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4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4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4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4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4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4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4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4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4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4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4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4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4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4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4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4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4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4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4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4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4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4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4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4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4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4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4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4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4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4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4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4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4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4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4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4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4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4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4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4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4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4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4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4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4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4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4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4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4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4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4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4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4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4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4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4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4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4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4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4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4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4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4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4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4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4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4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4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4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4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76" name="Google Shape;2976;p43"/>
          <p:cNvGrpSpPr/>
          <p:nvPr/>
        </p:nvGrpSpPr>
        <p:grpSpPr>
          <a:xfrm flipH="1" rot="6170894">
            <a:off x="-852305" y="1602879"/>
            <a:ext cx="1896899" cy="1388338"/>
            <a:chOff x="2874822" y="930105"/>
            <a:chExt cx="5131536" cy="3755764"/>
          </a:xfrm>
        </p:grpSpPr>
        <p:sp>
          <p:nvSpPr>
            <p:cNvPr id="2977" name="Google Shape;2977;p43"/>
            <p:cNvSpPr/>
            <p:nvPr/>
          </p:nvSpPr>
          <p:spPr>
            <a:xfrm>
              <a:off x="2874822" y="123737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8" name="Google Shape;2978;p4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979" name="Google Shape;2979;p4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4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4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2" name="Google Shape;2982;p4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p4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p4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5" name="Google Shape;2985;p4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4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4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4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4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4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4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4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4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4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4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4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4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4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4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4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4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4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4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4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4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4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4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4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4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4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p4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p4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4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4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4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4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4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4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4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p4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4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p4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3" name="Google Shape;3023;p4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4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p4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p4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4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p4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p4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4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p4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p4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3" name="Google Shape;3033;p4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4" name="Google Shape;3034;p4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5" name="Google Shape;3035;p4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4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p4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8" name="Google Shape;3038;p4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4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p4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4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4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3" name="Google Shape;3043;p4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4" name="Google Shape;3044;p4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4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4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4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4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p4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4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4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p4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p4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p4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p4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p4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p4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4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4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p4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p4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4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3" name="Google Shape;3063;p4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p4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4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p4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p4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p4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4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4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4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2" name="Google Shape;3072;p4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4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4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p4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p4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p4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4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p4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0" name="Google Shape;3080;p4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1" name="Google Shape;3081;p4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2" name="Google Shape;3082;p4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3" name="Google Shape;3083;p4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4" name="Google Shape;3084;p4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5" name="Google Shape;3085;p4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6" name="Google Shape;3086;p4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7" name="Google Shape;3087;p4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8" name="Google Shape;3088;p4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9" name="Google Shape;3089;p4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0" name="Google Shape;3090;p4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1" name="Google Shape;3091;p4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2" name="Google Shape;3092;p4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3" name="Google Shape;3093;p4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4" name="Google Shape;3094;p4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5" name="Google Shape;3095;p4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6" name="Google Shape;3096;p4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7" name="Google Shape;3097;p4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4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9" name="Google Shape;3099;p4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0" name="Google Shape;3100;p4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1" name="Google Shape;3101;p4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2" name="Google Shape;3102;p4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3" name="Google Shape;3103;p4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4" name="Google Shape;3104;p4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5" name="Google Shape;3105;p4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6" name="Google Shape;3106;p4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7" name="Google Shape;3107;p4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8" name="Google Shape;3108;p4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9" name="Google Shape;3109;p4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0" name="Google Shape;3110;p4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1" name="Google Shape;3111;p4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2" name="Google Shape;3112;p4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3" name="Google Shape;3113;p4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14" name="Google Shape;3114;p43"/>
          <p:cNvSpPr/>
          <p:nvPr/>
        </p:nvSpPr>
        <p:spPr>
          <a:xfrm flipH="1">
            <a:off x="-87205" y="4191000"/>
            <a:ext cx="9794850" cy="1002925"/>
          </a:xfrm>
          <a:custGeom>
            <a:rect b="b" l="l" r="r" t="t"/>
            <a:pathLst>
              <a:path extrusionOk="0" h="40117" w="391794">
                <a:moveTo>
                  <a:pt x="3174" y="0"/>
                </a:moveTo>
                <a:cubicBezTo>
                  <a:pt x="-2909" y="6083"/>
                  <a:pt x="589" y="19772"/>
                  <a:pt x="6984" y="25527"/>
                </a:cubicBezTo>
                <a:cubicBezTo>
                  <a:pt x="13414" y="31314"/>
                  <a:pt x="25694" y="31850"/>
                  <a:pt x="32892" y="27051"/>
                </a:cubicBezTo>
                <a:cubicBezTo>
                  <a:pt x="35633" y="25223"/>
                  <a:pt x="38110" y="21519"/>
                  <a:pt x="37464" y="18288"/>
                </a:cubicBezTo>
                <a:cubicBezTo>
                  <a:pt x="36960" y="15766"/>
                  <a:pt x="33539" y="13778"/>
                  <a:pt x="30987" y="14097"/>
                </a:cubicBezTo>
                <a:cubicBezTo>
                  <a:pt x="25063" y="14838"/>
                  <a:pt x="25063" y="29787"/>
                  <a:pt x="30606" y="32004"/>
                </a:cubicBezTo>
                <a:cubicBezTo>
                  <a:pt x="57874" y="42911"/>
                  <a:pt x="89438" y="17100"/>
                  <a:pt x="118236" y="22860"/>
                </a:cubicBezTo>
                <a:cubicBezTo>
                  <a:pt x="142766" y="27766"/>
                  <a:pt x="166565" y="42727"/>
                  <a:pt x="191388" y="39624"/>
                </a:cubicBezTo>
                <a:cubicBezTo>
                  <a:pt x="203350" y="38129"/>
                  <a:pt x="214572" y="32992"/>
                  <a:pt x="226059" y="29337"/>
                </a:cubicBezTo>
                <a:cubicBezTo>
                  <a:pt x="240306" y="24804"/>
                  <a:pt x="255730" y="23237"/>
                  <a:pt x="270636" y="24384"/>
                </a:cubicBezTo>
                <a:cubicBezTo>
                  <a:pt x="294454" y="26216"/>
                  <a:pt x="317351" y="39715"/>
                  <a:pt x="341121" y="37338"/>
                </a:cubicBezTo>
                <a:cubicBezTo>
                  <a:pt x="358566" y="35593"/>
                  <a:pt x="374262" y="23241"/>
                  <a:pt x="391794" y="23241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43"/>
          <p:cNvSpPr/>
          <p:nvPr/>
        </p:nvSpPr>
        <p:spPr>
          <a:xfrm flipH="1">
            <a:off x="-96738" y="-190500"/>
            <a:ext cx="6019800" cy="1533525"/>
          </a:xfrm>
          <a:custGeom>
            <a:rect b="b" l="l" r="r" t="t"/>
            <a:pathLst>
              <a:path extrusionOk="0" h="61341" w="240792">
                <a:moveTo>
                  <a:pt x="240792" y="61341"/>
                </a:moveTo>
                <a:cubicBezTo>
                  <a:pt x="231352" y="61341"/>
                  <a:pt x="220676" y="54485"/>
                  <a:pt x="217170" y="45720"/>
                </a:cubicBezTo>
                <a:cubicBezTo>
                  <a:pt x="214326" y="38610"/>
                  <a:pt x="217599" y="30289"/>
                  <a:pt x="219456" y="22860"/>
                </a:cubicBezTo>
                <a:cubicBezTo>
                  <a:pt x="220186" y="19939"/>
                  <a:pt x="220636" y="14859"/>
                  <a:pt x="223647" y="14859"/>
                </a:cubicBezTo>
                <a:cubicBezTo>
                  <a:pt x="225133" y="14859"/>
                  <a:pt x="225171" y="17564"/>
                  <a:pt x="225171" y="19050"/>
                </a:cubicBezTo>
                <a:cubicBezTo>
                  <a:pt x="225171" y="26155"/>
                  <a:pt x="221851" y="36326"/>
                  <a:pt x="214884" y="37719"/>
                </a:cubicBezTo>
                <a:cubicBezTo>
                  <a:pt x="205077" y="39680"/>
                  <a:pt x="201603" y="21162"/>
                  <a:pt x="192024" y="18288"/>
                </a:cubicBezTo>
                <a:cubicBezTo>
                  <a:pt x="177507" y="13933"/>
                  <a:pt x="161828" y="22348"/>
                  <a:pt x="146685" y="21717"/>
                </a:cubicBezTo>
                <a:cubicBezTo>
                  <a:pt x="133437" y="21165"/>
                  <a:pt x="121763" y="11751"/>
                  <a:pt x="108585" y="10287"/>
                </a:cubicBezTo>
                <a:cubicBezTo>
                  <a:pt x="87855" y="7984"/>
                  <a:pt x="67466" y="23827"/>
                  <a:pt x="46863" y="20574"/>
                </a:cubicBezTo>
                <a:cubicBezTo>
                  <a:pt x="38739" y="19291"/>
                  <a:pt x="30138" y="18690"/>
                  <a:pt x="22860" y="14859"/>
                </a:cubicBezTo>
                <a:cubicBezTo>
                  <a:pt x="14818" y="10626"/>
                  <a:pt x="8129" y="4064"/>
                  <a:pt x="0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7" name="Google Shape;3117;p44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8" name="Google Shape;31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695575" y="-636207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277026" y="3712824"/>
            <a:ext cx="4461351" cy="19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0" name="Google Shape;312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6303663" y="766545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1" name="Google Shape;3121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200100" y="-150427"/>
            <a:ext cx="4248775" cy="2074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2" name="Google Shape;3122;p44"/>
          <p:cNvGrpSpPr/>
          <p:nvPr/>
        </p:nvGrpSpPr>
        <p:grpSpPr>
          <a:xfrm flipH="1" rot="1478259">
            <a:off x="8197565" y="225186"/>
            <a:ext cx="1429879" cy="1600485"/>
            <a:chOff x="4138184" y="930105"/>
            <a:chExt cx="3868174" cy="4329704"/>
          </a:xfrm>
        </p:grpSpPr>
        <p:sp>
          <p:nvSpPr>
            <p:cNvPr id="3123" name="Google Shape;3123;p44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24" name="Google Shape;3124;p44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125" name="Google Shape;3125;p44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44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44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44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44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44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44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44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44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p44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p44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p44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p44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44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p44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p44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44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44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3" name="Google Shape;3143;p44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p44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p44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p44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44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p44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44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p44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44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44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p44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4" name="Google Shape;3154;p44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p44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6" name="Google Shape;3156;p44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p44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8" name="Google Shape;3158;p44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9" name="Google Shape;3159;p44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0" name="Google Shape;3160;p44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1" name="Google Shape;3161;p44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2" name="Google Shape;3162;p44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3" name="Google Shape;3163;p44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4" name="Google Shape;3164;p44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5" name="Google Shape;3165;p44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6" name="Google Shape;3166;p44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7" name="Google Shape;3167;p44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8" name="Google Shape;3168;p44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9" name="Google Shape;3169;p44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0" name="Google Shape;3170;p44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1" name="Google Shape;3171;p44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2" name="Google Shape;3172;p44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3" name="Google Shape;3173;p44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p44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5" name="Google Shape;3175;p44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6" name="Google Shape;3176;p44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7" name="Google Shape;3177;p44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7" name="Google Shape;3187;p44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8" name="Google Shape;3188;p44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8" name="Google Shape;3198;p44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9" name="Google Shape;3199;p44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0" name="Google Shape;3200;p44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1" name="Google Shape;3201;p44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2" name="Google Shape;3202;p44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3" name="Google Shape;3203;p44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4" name="Google Shape;3204;p44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5" name="Google Shape;3205;p44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6" name="Google Shape;3206;p44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7" name="Google Shape;3207;p44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8" name="Google Shape;3208;p44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9" name="Google Shape;3209;p44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0" name="Google Shape;3210;p44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1" name="Google Shape;3211;p44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2" name="Google Shape;3212;p44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3" name="Google Shape;3213;p44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4" name="Google Shape;3214;p44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5" name="Google Shape;3215;p44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6" name="Google Shape;3216;p44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p44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8" name="Google Shape;3218;p44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9" name="Google Shape;3219;p44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p44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44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p44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p44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44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p44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p44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7" name="Google Shape;3227;p44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p44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p44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p44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44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44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44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p44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44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p44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p44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44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44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44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44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44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44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44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44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44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44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44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44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44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44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44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44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44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44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44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44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44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44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60" name="Google Shape;3260;p44"/>
          <p:cNvGrpSpPr/>
          <p:nvPr/>
        </p:nvGrpSpPr>
        <p:grpSpPr>
          <a:xfrm flipH="1" rot="6170894">
            <a:off x="-852305" y="3022104"/>
            <a:ext cx="1896899" cy="1388338"/>
            <a:chOff x="2874822" y="930105"/>
            <a:chExt cx="5131536" cy="3755764"/>
          </a:xfrm>
        </p:grpSpPr>
        <p:sp>
          <p:nvSpPr>
            <p:cNvPr id="3261" name="Google Shape;3261;p44"/>
            <p:cNvSpPr/>
            <p:nvPr/>
          </p:nvSpPr>
          <p:spPr>
            <a:xfrm>
              <a:off x="2874822" y="123737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62" name="Google Shape;3262;p44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263" name="Google Shape;3263;p44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44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44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44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p44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8" name="Google Shape;3268;p44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p44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p44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44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p44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p44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44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5" name="Google Shape;3275;p44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p44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p44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p44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9" name="Google Shape;3279;p44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0" name="Google Shape;3280;p44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1" name="Google Shape;3281;p44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2" name="Google Shape;3282;p44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3" name="Google Shape;3283;p44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4" name="Google Shape;3284;p44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5" name="Google Shape;3285;p44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6" name="Google Shape;3286;p44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7" name="Google Shape;3287;p44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8" name="Google Shape;3288;p44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9" name="Google Shape;3289;p44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Google Shape;3290;p44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Google Shape;3291;p44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2" name="Google Shape;3292;p44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3" name="Google Shape;3293;p44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4" name="Google Shape;3294;p44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5" name="Google Shape;3295;p44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6" name="Google Shape;3296;p44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7" name="Google Shape;3297;p44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8" name="Google Shape;3298;p44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9" name="Google Shape;3299;p44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0" name="Google Shape;3300;p44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1" name="Google Shape;3301;p44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2" name="Google Shape;3302;p44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p44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4" name="Google Shape;3304;p44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5" name="Google Shape;3305;p44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6" name="Google Shape;3306;p44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7" name="Google Shape;3307;p44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8" name="Google Shape;3308;p44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9" name="Google Shape;3309;p44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0" name="Google Shape;3310;p44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1" name="Google Shape;3311;p44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2" name="Google Shape;3312;p44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3" name="Google Shape;3313;p44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4" name="Google Shape;3314;p44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5" name="Google Shape;3315;p44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6" name="Google Shape;3316;p44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p44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44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p44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44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44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2" name="Google Shape;3322;p44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3" name="Google Shape;3323;p44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4" name="Google Shape;3324;p44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44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44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p44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44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44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0" name="Google Shape;3330;p44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1" name="Google Shape;3331;p44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2" name="Google Shape;3332;p44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3" name="Google Shape;3333;p44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44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p44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6" name="Google Shape;3336;p44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7" name="Google Shape;3337;p44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8" name="Google Shape;3338;p44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44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44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1" name="Google Shape;3341;p44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2" name="Google Shape;3342;p44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3" name="Google Shape;3343;p44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4" name="Google Shape;3344;p44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5" name="Google Shape;3345;p44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6" name="Google Shape;3346;p44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7" name="Google Shape;3347;p44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8" name="Google Shape;3348;p44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p44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0" name="Google Shape;3350;p44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1" name="Google Shape;3351;p44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2" name="Google Shape;3352;p44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3" name="Google Shape;3353;p44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4" name="Google Shape;3354;p44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5" name="Google Shape;3355;p44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6" name="Google Shape;3356;p44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7" name="Google Shape;3357;p44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8" name="Google Shape;3358;p44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9" name="Google Shape;3359;p44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0" name="Google Shape;3360;p44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1" name="Google Shape;3361;p44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2" name="Google Shape;3362;p44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3" name="Google Shape;3363;p44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4" name="Google Shape;3364;p44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5" name="Google Shape;3365;p44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6" name="Google Shape;3366;p44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7" name="Google Shape;3367;p44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8" name="Google Shape;3368;p44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9" name="Google Shape;3369;p44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0" name="Google Shape;3370;p44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1" name="Google Shape;3371;p44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2" name="Google Shape;3372;p44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3" name="Google Shape;3373;p44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4" name="Google Shape;3374;p44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5" name="Google Shape;3375;p44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6" name="Google Shape;3376;p44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7" name="Google Shape;3377;p44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8" name="Google Shape;3378;p44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9" name="Google Shape;3379;p44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0" name="Google Shape;3380;p44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1" name="Google Shape;3381;p44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2" name="Google Shape;3382;p44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3" name="Google Shape;3383;p44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4" name="Google Shape;3384;p44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5" name="Google Shape;3385;p44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6" name="Google Shape;3386;p44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Google Shape;3387;p44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8" name="Google Shape;3388;p44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9" name="Google Shape;3389;p44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0" name="Google Shape;3390;p44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1" name="Google Shape;3391;p44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2" name="Google Shape;3392;p44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3" name="Google Shape;3393;p44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4" name="Google Shape;3394;p44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5" name="Google Shape;3395;p44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6" name="Google Shape;3396;p44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7" name="Google Shape;3397;p44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98" name="Google Shape;3398;p44"/>
          <p:cNvSpPr/>
          <p:nvPr/>
        </p:nvSpPr>
        <p:spPr>
          <a:xfrm>
            <a:off x="-152400" y="4276725"/>
            <a:ext cx="8286750" cy="1114425"/>
          </a:xfrm>
          <a:custGeom>
            <a:rect b="b" l="l" r="r" t="t"/>
            <a:pathLst>
              <a:path extrusionOk="0" h="44577" w="331470">
                <a:moveTo>
                  <a:pt x="0" y="0"/>
                </a:moveTo>
                <a:cubicBezTo>
                  <a:pt x="5953" y="2381"/>
                  <a:pt x="14516" y="-1867"/>
                  <a:pt x="19050" y="2667"/>
                </a:cubicBezTo>
                <a:cubicBezTo>
                  <a:pt x="25252" y="8869"/>
                  <a:pt x="26697" y="19391"/>
                  <a:pt x="33909" y="24384"/>
                </a:cubicBezTo>
                <a:cubicBezTo>
                  <a:pt x="44970" y="32042"/>
                  <a:pt x="60610" y="31714"/>
                  <a:pt x="73914" y="29718"/>
                </a:cubicBezTo>
                <a:cubicBezTo>
                  <a:pt x="90765" y="27190"/>
                  <a:pt x="106785" y="18669"/>
                  <a:pt x="123825" y="18669"/>
                </a:cubicBezTo>
                <a:cubicBezTo>
                  <a:pt x="129032" y="18669"/>
                  <a:pt x="135941" y="17932"/>
                  <a:pt x="139065" y="22098"/>
                </a:cubicBezTo>
                <a:cubicBezTo>
                  <a:pt x="140608" y="24155"/>
                  <a:pt x="138893" y="28713"/>
                  <a:pt x="136398" y="29337"/>
                </a:cubicBezTo>
                <a:cubicBezTo>
                  <a:pt x="130848" y="30724"/>
                  <a:pt x="124370" y="32657"/>
                  <a:pt x="119253" y="30099"/>
                </a:cubicBezTo>
                <a:cubicBezTo>
                  <a:pt x="117776" y="29361"/>
                  <a:pt x="117879" y="26062"/>
                  <a:pt x="119253" y="25146"/>
                </a:cubicBezTo>
                <a:cubicBezTo>
                  <a:pt x="129595" y="18252"/>
                  <a:pt x="143824" y="19161"/>
                  <a:pt x="156210" y="20193"/>
                </a:cubicBezTo>
                <a:cubicBezTo>
                  <a:pt x="165323" y="20952"/>
                  <a:pt x="174553" y="19564"/>
                  <a:pt x="183642" y="20574"/>
                </a:cubicBezTo>
                <a:cubicBezTo>
                  <a:pt x="202609" y="22681"/>
                  <a:pt x="220988" y="31749"/>
                  <a:pt x="240030" y="30480"/>
                </a:cubicBezTo>
                <a:cubicBezTo>
                  <a:pt x="242434" y="30320"/>
                  <a:pt x="245993" y="30431"/>
                  <a:pt x="246888" y="28194"/>
                </a:cubicBezTo>
                <a:cubicBezTo>
                  <a:pt x="248392" y="24434"/>
                  <a:pt x="242896" y="19623"/>
                  <a:pt x="238887" y="19050"/>
                </a:cubicBezTo>
                <a:cubicBezTo>
                  <a:pt x="235504" y="18567"/>
                  <a:pt x="229509" y="22978"/>
                  <a:pt x="231267" y="25908"/>
                </a:cubicBezTo>
                <a:cubicBezTo>
                  <a:pt x="238544" y="38036"/>
                  <a:pt x="259464" y="23654"/>
                  <a:pt x="273558" y="22479"/>
                </a:cubicBezTo>
                <a:cubicBezTo>
                  <a:pt x="294148" y="20763"/>
                  <a:pt x="312990" y="35337"/>
                  <a:pt x="331470" y="44577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p44"/>
          <p:cNvSpPr/>
          <p:nvPr/>
        </p:nvSpPr>
        <p:spPr>
          <a:xfrm>
            <a:off x="-104775" y="-495300"/>
            <a:ext cx="6229350" cy="916175"/>
          </a:xfrm>
          <a:custGeom>
            <a:rect b="b" l="l" r="r" t="t"/>
            <a:pathLst>
              <a:path extrusionOk="0" h="36647" w="249174">
                <a:moveTo>
                  <a:pt x="0" y="26289"/>
                </a:moveTo>
                <a:cubicBezTo>
                  <a:pt x="1675" y="28801"/>
                  <a:pt x="5595" y="28557"/>
                  <a:pt x="8382" y="29718"/>
                </a:cubicBezTo>
                <a:cubicBezTo>
                  <a:pt x="14384" y="32219"/>
                  <a:pt x="20980" y="33103"/>
                  <a:pt x="27432" y="33909"/>
                </a:cubicBezTo>
                <a:cubicBezTo>
                  <a:pt x="55481" y="37415"/>
                  <a:pt x="83747" y="27813"/>
                  <a:pt x="112014" y="27813"/>
                </a:cubicBezTo>
                <a:cubicBezTo>
                  <a:pt x="124771" y="27813"/>
                  <a:pt x="137224" y="36792"/>
                  <a:pt x="149733" y="34290"/>
                </a:cubicBezTo>
                <a:cubicBezTo>
                  <a:pt x="152360" y="33765"/>
                  <a:pt x="152389" y="28183"/>
                  <a:pt x="150495" y="26289"/>
                </a:cubicBezTo>
                <a:cubicBezTo>
                  <a:pt x="148966" y="24760"/>
                  <a:pt x="143051" y="24736"/>
                  <a:pt x="144018" y="26670"/>
                </a:cubicBezTo>
                <a:cubicBezTo>
                  <a:pt x="146407" y="31448"/>
                  <a:pt x="154133" y="30116"/>
                  <a:pt x="159258" y="31623"/>
                </a:cubicBezTo>
                <a:cubicBezTo>
                  <a:pt x="170170" y="34832"/>
                  <a:pt x="182231" y="38558"/>
                  <a:pt x="193167" y="35433"/>
                </a:cubicBezTo>
                <a:cubicBezTo>
                  <a:pt x="202361" y="32806"/>
                  <a:pt x="200703" y="17244"/>
                  <a:pt x="207645" y="10668"/>
                </a:cubicBezTo>
                <a:cubicBezTo>
                  <a:pt x="218021" y="838"/>
                  <a:pt x="234882" y="0"/>
                  <a:pt x="249174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p44"/>
          <p:cNvSpPr/>
          <p:nvPr/>
        </p:nvSpPr>
        <p:spPr>
          <a:xfrm>
            <a:off x="8543925" y="1704975"/>
            <a:ext cx="953200" cy="2495550"/>
          </a:xfrm>
          <a:custGeom>
            <a:rect b="b" l="l" r="r" t="t"/>
            <a:pathLst>
              <a:path extrusionOk="0" h="99822" w="38128">
                <a:moveTo>
                  <a:pt x="36576" y="0"/>
                </a:moveTo>
                <a:cubicBezTo>
                  <a:pt x="43463" y="13775"/>
                  <a:pt x="24512" y="30003"/>
                  <a:pt x="12192" y="39243"/>
                </a:cubicBezTo>
                <a:cubicBezTo>
                  <a:pt x="8927" y="41692"/>
                  <a:pt x="0" y="44468"/>
                  <a:pt x="0" y="40386"/>
                </a:cubicBezTo>
                <a:cubicBezTo>
                  <a:pt x="0" y="36574"/>
                  <a:pt x="2305" y="32185"/>
                  <a:pt x="5715" y="30480"/>
                </a:cubicBezTo>
                <a:cubicBezTo>
                  <a:pt x="8986" y="28845"/>
                  <a:pt x="15285" y="30704"/>
                  <a:pt x="16002" y="34290"/>
                </a:cubicBezTo>
                <a:cubicBezTo>
                  <a:pt x="18563" y="47095"/>
                  <a:pt x="8216" y="60404"/>
                  <a:pt x="11049" y="73152"/>
                </a:cubicBezTo>
                <a:cubicBezTo>
                  <a:pt x="13719" y="85165"/>
                  <a:pt x="27874" y="91120"/>
                  <a:pt x="36576" y="99822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1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b="0" i="0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b="0" i="0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b="0" i="0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b="0" i="0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b="0" i="0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b="0" i="0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 b="0" i="0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 b="0" i="0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 b="0" i="0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freepik.com/free-vector/flat-travel-background_3689145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landscape-with-plane-flying-sky_2980633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hand-holding-airplane-figurine-with-copy-space_11373318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front-view-smiley-woman-work_3112413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front-view-smiley-man-holding-coffee-cup_31124076.htm/?utm_source=slidesgo_template&amp;utm_medium=referral-link&amp;utm_campaign=sg_resources&amp;utm_content=freepi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45"/>
          <p:cNvSpPr txBox="1"/>
          <p:nvPr>
            <p:ph type="ctrTitle"/>
          </p:nvPr>
        </p:nvSpPr>
        <p:spPr>
          <a:xfrm>
            <a:off x="1190700" y="2067038"/>
            <a:ext cx="67626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/>
              <a:t>Fatigue Life Prediction of Aircraft Structures</a:t>
            </a:r>
            <a:endParaRPr/>
          </a:p>
        </p:txBody>
      </p:sp>
      <p:sp>
        <p:nvSpPr>
          <p:cNvPr id="3406" name="Google Shape;3406;p45"/>
          <p:cNvSpPr txBox="1"/>
          <p:nvPr>
            <p:ph idx="1" type="subTitle"/>
          </p:nvPr>
        </p:nvSpPr>
        <p:spPr>
          <a:xfrm>
            <a:off x="2307600" y="3241425"/>
            <a:ext cx="4528800" cy="9795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PO-233 Final Project</a:t>
            </a:r>
            <a:br>
              <a:rPr lang="pt-BR"/>
            </a:br>
            <a:r>
              <a:rPr lang="pt-BR"/>
              <a:t>   </a:t>
            </a:r>
            <a:r>
              <a:rPr b="1" lang="pt-BR"/>
              <a:t>Aeronautics Institute of Technology</a:t>
            </a:r>
            <a:r>
              <a:rPr lang="pt-BR"/>
              <a:t>	</a:t>
            </a:r>
            <a:br>
              <a:rPr lang="pt-BR"/>
            </a:br>
            <a:r>
              <a:rPr lang="pt-BR"/>
              <a:t>Jun/2025</a:t>
            </a:r>
            <a:endParaRPr/>
          </a:p>
        </p:txBody>
      </p:sp>
      <p:pic>
        <p:nvPicPr>
          <p:cNvPr id="3407" name="Google Shape;34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6726" y="-347791"/>
            <a:ext cx="5295899" cy="2286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8" name="Google Shape;3408;p45"/>
          <p:cNvGrpSpPr/>
          <p:nvPr/>
        </p:nvGrpSpPr>
        <p:grpSpPr>
          <a:xfrm>
            <a:off x="713228" y="8468"/>
            <a:ext cx="1763602" cy="1672817"/>
            <a:chOff x="4138184" y="930105"/>
            <a:chExt cx="3959590" cy="3755764"/>
          </a:xfrm>
        </p:grpSpPr>
        <p:sp>
          <p:nvSpPr>
            <p:cNvPr id="3409" name="Google Shape;3409;p45"/>
            <p:cNvSpPr/>
            <p:nvPr/>
          </p:nvSpPr>
          <p:spPr>
            <a:xfrm>
              <a:off x="5909881" y="2233489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0" name="Google Shape;3410;p45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411" name="Google Shape;3411;p45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45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45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45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5" name="Google Shape;3415;p45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45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7" name="Google Shape;3417;p45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8" name="Google Shape;3418;p45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9" name="Google Shape;3419;p45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45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45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45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45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4" name="Google Shape;3424;p45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Google Shape;3425;p45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45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45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8" name="Google Shape;3428;p45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9" name="Google Shape;3429;p45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0" name="Google Shape;3430;p45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1" name="Google Shape;3431;p45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2" name="Google Shape;3432;p45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3" name="Google Shape;3433;p45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4" name="Google Shape;3434;p45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5" name="Google Shape;3435;p45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6" name="Google Shape;3436;p45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7" name="Google Shape;3437;p45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8" name="Google Shape;3438;p45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9" name="Google Shape;3439;p45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0" name="Google Shape;3440;p45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1" name="Google Shape;3441;p45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2" name="Google Shape;3442;p45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3" name="Google Shape;3443;p45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4" name="Google Shape;3444;p45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5" name="Google Shape;3445;p45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6" name="Google Shape;3446;p45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7" name="Google Shape;3447;p45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8" name="Google Shape;3448;p45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9" name="Google Shape;3449;p45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0" name="Google Shape;3450;p45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1" name="Google Shape;3451;p45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2" name="Google Shape;3452;p45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3" name="Google Shape;3453;p45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4" name="Google Shape;3454;p45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5" name="Google Shape;3455;p45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6" name="Google Shape;3456;p45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7" name="Google Shape;3457;p45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8" name="Google Shape;3458;p45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9" name="Google Shape;3459;p45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0" name="Google Shape;3460;p45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1" name="Google Shape;3461;p45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2" name="Google Shape;3462;p45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3" name="Google Shape;3463;p45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4" name="Google Shape;3464;p45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5" name="Google Shape;3465;p45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6" name="Google Shape;3466;p45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7" name="Google Shape;3467;p45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8" name="Google Shape;3468;p45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9" name="Google Shape;3469;p45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0" name="Google Shape;3470;p45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1" name="Google Shape;3471;p45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2" name="Google Shape;3472;p45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3" name="Google Shape;3473;p45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4" name="Google Shape;3474;p45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5" name="Google Shape;3475;p45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6" name="Google Shape;3476;p45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7" name="Google Shape;3477;p45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8" name="Google Shape;3478;p45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9" name="Google Shape;3479;p45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0" name="Google Shape;3480;p45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1" name="Google Shape;3481;p45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2" name="Google Shape;3482;p45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3" name="Google Shape;3483;p45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4" name="Google Shape;3484;p45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5" name="Google Shape;3485;p45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6" name="Google Shape;3486;p45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7" name="Google Shape;3487;p45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8" name="Google Shape;3488;p45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9" name="Google Shape;3489;p45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0" name="Google Shape;3490;p45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1" name="Google Shape;3491;p45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2" name="Google Shape;3492;p45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3" name="Google Shape;3493;p45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4" name="Google Shape;3494;p45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5" name="Google Shape;3495;p45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6" name="Google Shape;3496;p45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7" name="Google Shape;3497;p45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8" name="Google Shape;3498;p45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9" name="Google Shape;3499;p45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0" name="Google Shape;3500;p45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1" name="Google Shape;3501;p45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2" name="Google Shape;3502;p45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3" name="Google Shape;3503;p45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4" name="Google Shape;3504;p45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5" name="Google Shape;3505;p45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45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7" name="Google Shape;3507;p45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8" name="Google Shape;3508;p45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9" name="Google Shape;3509;p45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0" name="Google Shape;3510;p45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1" name="Google Shape;3511;p45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2" name="Google Shape;3512;p45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3" name="Google Shape;3513;p45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4" name="Google Shape;3514;p45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5" name="Google Shape;3515;p45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6" name="Google Shape;3516;p45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7" name="Google Shape;3517;p45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8" name="Google Shape;3518;p45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9" name="Google Shape;3519;p45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0" name="Google Shape;3520;p45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1" name="Google Shape;3521;p45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2" name="Google Shape;3522;p45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3" name="Google Shape;3523;p45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4" name="Google Shape;3524;p45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5" name="Google Shape;3525;p45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6" name="Google Shape;3526;p45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7" name="Google Shape;3527;p45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8" name="Google Shape;3528;p45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9" name="Google Shape;3529;p45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0" name="Google Shape;3530;p45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1" name="Google Shape;3531;p45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2" name="Google Shape;3532;p45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3" name="Google Shape;3533;p45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4" name="Google Shape;3534;p45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5" name="Google Shape;3535;p45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6" name="Google Shape;3536;p45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7" name="Google Shape;3537;p45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8" name="Google Shape;3538;p45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9" name="Google Shape;3539;p45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0" name="Google Shape;3540;p45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1" name="Google Shape;3541;p45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2" name="Google Shape;3542;p45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3" name="Google Shape;3543;p45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4" name="Google Shape;3544;p45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5" name="Google Shape;3545;p45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46" name="Google Shape;3546;p45"/>
          <p:cNvGrpSpPr/>
          <p:nvPr/>
        </p:nvGrpSpPr>
        <p:grpSpPr>
          <a:xfrm rot="-5400000">
            <a:off x="7709162" y="470663"/>
            <a:ext cx="2054108" cy="1672817"/>
            <a:chOff x="3394530" y="930105"/>
            <a:chExt cx="4611828" cy="3755764"/>
          </a:xfrm>
        </p:grpSpPr>
        <p:sp>
          <p:nvSpPr>
            <p:cNvPr id="3547" name="Google Shape;3547;p45"/>
            <p:cNvSpPr/>
            <p:nvPr/>
          </p:nvSpPr>
          <p:spPr>
            <a:xfrm>
              <a:off x="3394530" y="121409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8" name="Google Shape;3548;p45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549" name="Google Shape;3549;p45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0" name="Google Shape;3550;p45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1" name="Google Shape;3551;p45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2" name="Google Shape;3552;p45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3" name="Google Shape;3553;p45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4" name="Google Shape;3554;p45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5" name="Google Shape;3555;p45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45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45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8" name="Google Shape;3558;p45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9" name="Google Shape;3559;p45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0" name="Google Shape;3560;p45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1" name="Google Shape;3561;p45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2" name="Google Shape;3562;p45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3" name="Google Shape;3563;p45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4" name="Google Shape;3564;p45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5" name="Google Shape;3565;p45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6" name="Google Shape;3566;p45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7" name="Google Shape;3567;p45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8" name="Google Shape;3568;p45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9" name="Google Shape;3569;p45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0" name="Google Shape;3570;p45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1" name="Google Shape;3571;p45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2" name="Google Shape;3572;p45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3" name="Google Shape;3573;p45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4" name="Google Shape;3574;p45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5" name="Google Shape;3575;p45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6" name="Google Shape;3576;p45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7" name="Google Shape;3577;p45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45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9" name="Google Shape;3579;p45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0" name="Google Shape;3580;p45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1" name="Google Shape;3581;p45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2" name="Google Shape;3582;p45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3" name="Google Shape;3583;p45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4" name="Google Shape;3584;p45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5" name="Google Shape;3585;p45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6" name="Google Shape;3586;p45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7" name="Google Shape;3587;p45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8" name="Google Shape;3588;p45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9" name="Google Shape;3589;p45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0" name="Google Shape;3590;p45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1" name="Google Shape;3591;p45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2" name="Google Shape;3592;p45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3" name="Google Shape;3593;p45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4" name="Google Shape;3594;p45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5" name="Google Shape;3595;p45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6" name="Google Shape;3596;p45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7" name="Google Shape;3597;p45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8" name="Google Shape;3598;p45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9" name="Google Shape;3599;p45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0" name="Google Shape;3600;p45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1" name="Google Shape;3601;p45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2" name="Google Shape;3602;p45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3" name="Google Shape;3603;p45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4" name="Google Shape;3604;p45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5" name="Google Shape;3605;p45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6" name="Google Shape;3606;p45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7" name="Google Shape;3607;p45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8" name="Google Shape;3608;p45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9" name="Google Shape;3609;p45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0" name="Google Shape;3610;p45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1" name="Google Shape;3611;p45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2" name="Google Shape;3612;p45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3" name="Google Shape;3613;p45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4" name="Google Shape;3614;p45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5" name="Google Shape;3615;p45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6" name="Google Shape;3616;p45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7" name="Google Shape;3617;p45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8" name="Google Shape;3618;p45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9" name="Google Shape;3619;p45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0" name="Google Shape;3620;p45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1" name="Google Shape;3621;p45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2" name="Google Shape;3622;p45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3" name="Google Shape;3623;p45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4" name="Google Shape;3624;p45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5" name="Google Shape;3625;p45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6" name="Google Shape;3626;p45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7" name="Google Shape;3627;p45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8" name="Google Shape;3628;p45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9" name="Google Shape;3629;p45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0" name="Google Shape;3630;p45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1" name="Google Shape;3631;p45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2" name="Google Shape;3632;p45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3" name="Google Shape;3633;p45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4" name="Google Shape;3634;p45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5" name="Google Shape;3635;p45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6" name="Google Shape;3636;p45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7" name="Google Shape;3637;p45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8" name="Google Shape;3638;p45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9" name="Google Shape;3639;p45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0" name="Google Shape;3640;p45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1" name="Google Shape;3641;p45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2" name="Google Shape;3642;p45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3" name="Google Shape;3643;p45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4" name="Google Shape;3644;p45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5" name="Google Shape;3645;p45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6" name="Google Shape;3646;p45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7" name="Google Shape;3647;p45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8" name="Google Shape;3648;p45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9" name="Google Shape;3649;p45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0" name="Google Shape;3650;p45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1" name="Google Shape;3651;p45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2" name="Google Shape;3652;p45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Google Shape;3653;p45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4" name="Google Shape;3654;p45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5" name="Google Shape;3655;p45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6" name="Google Shape;3656;p45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7" name="Google Shape;3657;p45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8" name="Google Shape;3658;p45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9" name="Google Shape;3659;p45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p45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1" name="Google Shape;3661;p45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2" name="Google Shape;3662;p45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45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4" name="Google Shape;3664;p45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5" name="Google Shape;3665;p45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6" name="Google Shape;3666;p45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45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8" name="Google Shape;3668;p45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9" name="Google Shape;3669;p45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0" name="Google Shape;3670;p45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1" name="Google Shape;3671;p45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2" name="Google Shape;3672;p45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3" name="Google Shape;3673;p45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4" name="Google Shape;3674;p45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5" name="Google Shape;3675;p45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6" name="Google Shape;3676;p45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45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8" name="Google Shape;3678;p45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9" name="Google Shape;3679;p45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45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45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45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3" name="Google Shape;3683;p45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84" name="Google Shape;3684;p45"/>
          <p:cNvGrpSpPr/>
          <p:nvPr/>
        </p:nvGrpSpPr>
        <p:grpSpPr>
          <a:xfrm rot="-121861">
            <a:off x="27921" y="2343049"/>
            <a:ext cx="1429802" cy="1600398"/>
            <a:chOff x="4138184" y="930105"/>
            <a:chExt cx="3868174" cy="4329704"/>
          </a:xfrm>
        </p:grpSpPr>
        <p:sp>
          <p:nvSpPr>
            <p:cNvPr id="3685" name="Google Shape;3685;p45"/>
            <p:cNvSpPr/>
            <p:nvPr/>
          </p:nvSpPr>
          <p:spPr>
            <a:xfrm>
              <a:off x="4368726" y="312298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6" name="Google Shape;3686;p45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687" name="Google Shape;3687;p45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8" name="Google Shape;3688;p45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9" name="Google Shape;3689;p45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0" name="Google Shape;3690;p45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1" name="Google Shape;3691;p45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2" name="Google Shape;3692;p45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3" name="Google Shape;3693;p45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4" name="Google Shape;3694;p45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p45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6" name="Google Shape;3696;p45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7" name="Google Shape;3697;p45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8" name="Google Shape;3698;p45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9" name="Google Shape;3699;p45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0" name="Google Shape;3700;p45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1" name="Google Shape;3701;p45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2" name="Google Shape;3702;p45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3" name="Google Shape;3703;p45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4" name="Google Shape;3704;p45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5" name="Google Shape;3705;p45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6" name="Google Shape;3706;p45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7" name="Google Shape;3707;p45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8" name="Google Shape;3708;p45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9" name="Google Shape;3709;p45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0" name="Google Shape;3710;p45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1" name="Google Shape;3711;p45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2" name="Google Shape;3712;p45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3" name="Google Shape;3713;p45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4" name="Google Shape;3714;p45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5" name="Google Shape;3715;p45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6" name="Google Shape;3716;p45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7" name="Google Shape;3717;p45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8" name="Google Shape;3718;p45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9" name="Google Shape;3719;p45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0" name="Google Shape;3720;p45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1" name="Google Shape;3721;p45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2" name="Google Shape;3722;p45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3" name="Google Shape;3723;p45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4" name="Google Shape;3724;p45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5" name="Google Shape;3725;p45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6" name="Google Shape;3726;p45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7" name="Google Shape;3727;p45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8" name="Google Shape;3728;p45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9" name="Google Shape;3729;p45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0" name="Google Shape;3730;p45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1" name="Google Shape;3731;p45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2" name="Google Shape;3732;p45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3" name="Google Shape;3733;p45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4" name="Google Shape;3734;p45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5" name="Google Shape;3735;p45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6" name="Google Shape;3736;p45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7" name="Google Shape;3737;p45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8" name="Google Shape;3738;p45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9" name="Google Shape;3739;p45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0" name="Google Shape;3740;p45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1" name="Google Shape;3741;p45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2" name="Google Shape;3742;p45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3" name="Google Shape;3743;p45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4" name="Google Shape;3744;p45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5" name="Google Shape;3745;p45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6" name="Google Shape;3746;p45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7" name="Google Shape;3747;p45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8" name="Google Shape;3748;p45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9" name="Google Shape;3749;p45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0" name="Google Shape;3750;p45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1" name="Google Shape;3751;p45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2" name="Google Shape;3752;p45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3" name="Google Shape;3753;p45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4" name="Google Shape;3754;p45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5" name="Google Shape;3755;p45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6" name="Google Shape;3756;p45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7" name="Google Shape;3757;p45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8" name="Google Shape;3758;p45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9" name="Google Shape;3759;p45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0" name="Google Shape;3760;p45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1" name="Google Shape;3761;p45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2" name="Google Shape;3762;p45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3" name="Google Shape;3763;p45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4" name="Google Shape;3764;p45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5" name="Google Shape;3765;p45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6" name="Google Shape;3766;p45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7" name="Google Shape;3767;p45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8" name="Google Shape;3768;p45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9" name="Google Shape;3769;p45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0" name="Google Shape;3770;p45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1" name="Google Shape;3771;p45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2" name="Google Shape;3772;p45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3" name="Google Shape;3773;p45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4" name="Google Shape;3774;p45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5" name="Google Shape;3775;p45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6" name="Google Shape;3776;p45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7" name="Google Shape;3777;p45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8" name="Google Shape;3778;p45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9" name="Google Shape;3779;p45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0" name="Google Shape;3780;p45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1" name="Google Shape;3781;p45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2" name="Google Shape;3782;p45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3" name="Google Shape;3783;p45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4" name="Google Shape;3784;p45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5" name="Google Shape;3785;p45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6" name="Google Shape;3786;p45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7" name="Google Shape;3787;p45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8" name="Google Shape;3788;p45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9" name="Google Shape;3789;p45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0" name="Google Shape;3790;p45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1" name="Google Shape;3791;p45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2" name="Google Shape;3792;p45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3" name="Google Shape;3793;p45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4" name="Google Shape;3794;p45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5" name="Google Shape;3795;p45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6" name="Google Shape;3796;p45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7" name="Google Shape;3797;p45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8" name="Google Shape;3798;p45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9" name="Google Shape;3799;p45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0" name="Google Shape;3800;p45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1" name="Google Shape;3801;p45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2" name="Google Shape;3802;p45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3" name="Google Shape;3803;p45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4" name="Google Shape;3804;p45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5" name="Google Shape;3805;p45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6" name="Google Shape;3806;p45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7" name="Google Shape;3807;p45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8" name="Google Shape;3808;p45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9" name="Google Shape;3809;p45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0" name="Google Shape;3810;p45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1" name="Google Shape;3811;p45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2" name="Google Shape;3812;p45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3" name="Google Shape;3813;p45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4" name="Google Shape;3814;p45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5" name="Google Shape;3815;p45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6" name="Google Shape;3816;p45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7" name="Google Shape;3817;p45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8" name="Google Shape;3818;p45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9" name="Google Shape;3819;p45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0" name="Google Shape;3820;p45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1" name="Google Shape;3821;p45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22" name="Google Shape;3822;p45"/>
          <p:cNvSpPr/>
          <p:nvPr/>
        </p:nvSpPr>
        <p:spPr>
          <a:xfrm>
            <a:off x="-85725" y="1162050"/>
            <a:ext cx="1318225" cy="3962400"/>
          </a:xfrm>
          <a:custGeom>
            <a:rect b="b" l="l" r="r" t="t"/>
            <a:pathLst>
              <a:path extrusionOk="0" h="158496" w="52729">
                <a:moveTo>
                  <a:pt x="32385" y="0"/>
                </a:moveTo>
                <a:cubicBezTo>
                  <a:pt x="20673" y="1952"/>
                  <a:pt x="9580" y="18835"/>
                  <a:pt x="13335" y="30099"/>
                </a:cubicBezTo>
                <a:cubicBezTo>
                  <a:pt x="16235" y="38798"/>
                  <a:pt x="28389" y="40612"/>
                  <a:pt x="35433" y="46482"/>
                </a:cubicBezTo>
                <a:cubicBezTo>
                  <a:pt x="43634" y="53316"/>
                  <a:pt x="51868" y="62881"/>
                  <a:pt x="52578" y="73533"/>
                </a:cubicBezTo>
                <a:cubicBezTo>
                  <a:pt x="53714" y="90574"/>
                  <a:pt x="46352" y="109079"/>
                  <a:pt x="34671" y="121539"/>
                </a:cubicBezTo>
                <a:cubicBezTo>
                  <a:pt x="23118" y="133862"/>
                  <a:pt x="7554" y="143388"/>
                  <a:pt x="0" y="158496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p45"/>
          <p:cNvSpPr/>
          <p:nvPr/>
        </p:nvSpPr>
        <p:spPr>
          <a:xfrm>
            <a:off x="8200715" y="2019300"/>
            <a:ext cx="895650" cy="4038600"/>
          </a:xfrm>
          <a:custGeom>
            <a:rect b="b" l="l" r="r" t="t"/>
            <a:pathLst>
              <a:path extrusionOk="0" h="161544" w="35826">
                <a:moveTo>
                  <a:pt x="35826" y="0"/>
                </a:moveTo>
                <a:cubicBezTo>
                  <a:pt x="35826" y="7522"/>
                  <a:pt x="35426" y="15839"/>
                  <a:pt x="31254" y="22098"/>
                </a:cubicBezTo>
                <a:cubicBezTo>
                  <a:pt x="23682" y="33456"/>
                  <a:pt x="9702" y="39729"/>
                  <a:pt x="2679" y="51435"/>
                </a:cubicBezTo>
                <a:cubicBezTo>
                  <a:pt x="-924" y="57440"/>
                  <a:pt x="-218" y="65523"/>
                  <a:pt x="1155" y="72390"/>
                </a:cubicBezTo>
                <a:cubicBezTo>
                  <a:pt x="3222" y="82727"/>
                  <a:pt x="23401" y="92001"/>
                  <a:pt x="30492" y="84201"/>
                </a:cubicBezTo>
                <a:cubicBezTo>
                  <a:pt x="34084" y="80250"/>
                  <a:pt x="34638" y="70303"/>
                  <a:pt x="29730" y="68199"/>
                </a:cubicBezTo>
                <a:cubicBezTo>
                  <a:pt x="25105" y="66217"/>
                  <a:pt x="19058" y="68075"/>
                  <a:pt x="14871" y="70866"/>
                </a:cubicBezTo>
                <a:cubicBezTo>
                  <a:pt x="7918" y="75501"/>
                  <a:pt x="5560" y="85427"/>
                  <a:pt x="4584" y="93726"/>
                </a:cubicBezTo>
                <a:cubicBezTo>
                  <a:pt x="3188" y="105588"/>
                  <a:pt x="1833" y="118248"/>
                  <a:pt x="5727" y="129540"/>
                </a:cubicBezTo>
                <a:cubicBezTo>
                  <a:pt x="10281" y="142745"/>
                  <a:pt x="20284" y="155297"/>
                  <a:pt x="32778" y="161544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4" name="Google Shape;3824;p45"/>
          <p:cNvSpPr/>
          <p:nvPr/>
        </p:nvSpPr>
        <p:spPr>
          <a:xfrm>
            <a:off x="1714500" y="4145058"/>
            <a:ext cx="2447925" cy="1589000"/>
          </a:xfrm>
          <a:custGeom>
            <a:rect b="b" l="l" r="r" t="t"/>
            <a:pathLst>
              <a:path extrusionOk="0" h="63560" w="97917">
                <a:moveTo>
                  <a:pt x="97917" y="26984"/>
                </a:moveTo>
                <a:cubicBezTo>
                  <a:pt x="84621" y="36956"/>
                  <a:pt x="60077" y="30781"/>
                  <a:pt x="48768" y="18602"/>
                </a:cubicBezTo>
                <a:cubicBezTo>
                  <a:pt x="44368" y="13863"/>
                  <a:pt x="49241" y="-2088"/>
                  <a:pt x="55245" y="314"/>
                </a:cubicBezTo>
                <a:cubicBezTo>
                  <a:pt x="63962" y="3801"/>
                  <a:pt x="48788" y="19241"/>
                  <a:pt x="41148" y="24698"/>
                </a:cubicBezTo>
                <a:cubicBezTo>
                  <a:pt x="25796" y="35664"/>
                  <a:pt x="11786" y="48828"/>
                  <a:pt x="0" y="6356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5" name="Google Shape;3825;p45"/>
          <p:cNvSpPr txBox="1"/>
          <p:nvPr>
            <p:ph idx="1" type="subTitle"/>
          </p:nvPr>
        </p:nvSpPr>
        <p:spPr>
          <a:xfrm>
            <a:off x="142750" y="4145050"/>
            <a:ext cx="1829700" cy="9795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Felipe Gomes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Lennon Falcão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Victor Olegário</a:t>
            </a:r>
            <a:endParaRPr/>
          </a:p>
        </p:txBody>
      </p:sp>
      <p:sp>
        <p:nvSpPr>
          <p:cNvPr id="3826" name="Google Shape;3826;p45"/>
          <p:cNvSpPr txBox="1"/>
          <p:nvPr>
            <p:ph idx="1" type="subTitle"/>
          </p:nvPr>
        </p:nvSpPr>
        <p:spPr>
          <a:xfrm>
            <a:off x="6479775" y="4648650"/>
            <a:ext cx="2616600" cy="4758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Felipe Verri, Ph.D</a:t>
            </a:r>
            <a:endParaRPr/>
          </a:p>
        </p:txBody>
      </p:sp>
      <p:pic>
        <p:nvPicPr>
          <p:cNvPr id="3827" name="Google Shape;38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186" y="380961"/>
            <a:ext cx="2447925" cy="927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1" name="Shape 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2" name="Google Shape;4602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603" name="Google Shape;4603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motivation</a:t>
            </a:r>
            <a:endParaRPr/>
          </a:p>
        </p:txBody>
      </p:sp>
      <p:sp>
        <p:nvSpPr>
          <p:cNvPr id="4604" name="Google Shape;4604;p54"/>
          <p:cNvSpPr txBox="1"/>
          <p:nvPr>
            <p:ph idx="1" type="subTitle"/>
          </p:nvPr>
        </p:nvSpPr>
        <p:spPr>
          <a:xfrm>
            <a:off x="720000" y="1203375"/>
            <a:ext cx="75336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These variables require the development and application of </a:t>
            </a:r>
            <a:r>
              <a:rPr b="1" lang="pt-BR"/>
              <a:t>highly complex models</a:t>
            </a:r>
            <a:r>
              <a:rPr lang="pt-BR"/>
              <a:t>, which are associated with </a:t>
            </a:r>
            <a:r>
              <a:rPr b="1" lang="pt-BR"/>
              <a:t>high computational cost and long run times</a:t>
            </a:r>
            <a:r>
              <a:rPr lang="pt-BR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605" name="Google Shape;46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50" y="1840776"/>
            <a:ext cx="4316576" cy="3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6" name="Google Shape;460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525" y="2471826"/>
            <a:ext cx="3802474" cy="145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0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1" name="Google Shape;4611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612" name="Google Shape;4612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objective</a:t>
            </a:r>
            <a:endParaRPr/>
          </a:p>
        </p:txBody>
      </p:sp>
      <p:sp>
        <p:nvSpPr>
          <p:cNvPr id="4613" name="Google Shape;4613;p55"/>
          <p:cNvSpPr txBox="1"/>
          <p:nvPr>
            <p:ph idx="1" type="subTitle"/>
          </p:nvPr>
        </p:nvSpPr>
        <p:spPr>
          <a:xfrm>
            <a:off x="720000" y="1272400"/>
            <a:ext cx="37830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These variables require the development and application of </a:t>
            </a:r>
            <a:r>
              <a:rPr b="1" lang="pt-BR"/>
              <a:t>highly complex models</a:t>
            </a:r>
            <a:r>
              <a:rPr lang="pt-BR"/>
              <a:t>, which are associated with </a:t>
            </a:r>
            <a:r>
              <a:rPr b="1" lang="pt-BR"/>
              <a:t>high computational cost and long run times</a:t>
            </a:r>
            <a:r>
              <a:rPr lang="pt-BR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Here is where Machine Learning can be a </a:t>
            </a:r>
            <a:r>
              <a:rPr b="1" lang="pt-BR"/>
              <a:t>powerful tool </a:t>
            </a:r>
            <a:r>
              <a:rPr lang="pt-BR"/>
              <a:t>f</a:t>
            </a:r>
            <a:r>
              <a:rPr lang="pt-BR"/>
              <a:t>or this type of problem</a:t>
            </a:r>
            <a:r>
              <a:rPr lang="pt-BR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With results from structural elements that has already passed through a complete fatigue calculation process, a </a:t>
            </a:r>
            <a:r>
              <a:rPr b="1" lang="pt-BR"/>
              <a:t>predictive supervised task can be applied for predicting damage for new structural details</a:t>
            </a:r>
            <a:r>
              <a:rPr lang="pt-BR"/>
              <a:t>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614" name="Google Shape;4614;p55"/>
          <p:cNvPicPr preferRelativeResize="0"/>
          <p:nvPr/>
        </p:nvPicPr>
        <p:blipFill rotWithShape="1">
          <a:blip r:embed="rId3">
            <a:alphaModFix/>
          </a:blip>
          <a:srcRect b="0" l="0" r="0" t="22233"/>
          <a:stretch/>
        </p:blipFill>
        <p:spPr>
          <a:xfrm>
            <a:off x="4502975" y="1678600"/>
            <a:ext cx="4321575" cy="22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8" name="Shape 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Google Shape;4619;p56"/>
          <p:cNvSpPr txBox="1"/>
          <p:nvPr>
            <p:ph type="title"/>
          </p:nvPr>
        </p:nvSpPr>
        <p:spPr>
          <a:xfrm>
            <a:off x="3714750" y="3265675"/>
            <a:ext cx="4716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methods</a:t>
            </a:r>
            <a:endParaRPr/>
          </a:p>
        </p:txBody>
      </p:sp>
      <p:sp>
        <p:nvSpPr>
          <p:cNvPr id="4620" name="Google Shape;4620;p56"/>
          <p:cNvSpPr txBox="1"/>
          <p:nvPr>
            <p:ph idx="2" type="title"/>
          </p:nvPr>
        </p:nvSpPr>
        <p:spPr>
          <a:xfrm>
            <a:off x="7529875" y="2376450"/>
            <a:ext cx="900900" cy="8418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4621" name="Google Shape;4621;p56"/>
          <p:cNvSpPr txBox="1"/>
          <p:nvPr>
            <p:ph idx="1" type="subTitle"/>
          </p:nvPr>
        </p:nvSpPr>
        <p:spPr>
          <a:xfrm>
            <a:off x="3714750" y="4170800"/>
            <a:ext cx="4716000" cy="4332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Exploratory Data Analysis and ML Techniques</a:t>
            </a:r>
            <a:endParaRPr/>
          </a:p>
        </p:txBody>
      </p:sp>
      <p:grpSp>
        <p:nvGrpSpPr>
          <p:cNvPr id="4622" name="Google Shape;4622;p56"/>
          <p:cNvGrpSpPr/>
          <p:nvPr/>
        </p:nvGrpSpPr>
        <p:grpSpPr>
          <a:xfrm>
            <a:off x="4151753" y="1411443"/>
            <a:ext cx="1763602" cy="1672817"/>
            <a:chOff x="4138184" y="930105"/>
            <a:chExt cx="3959590" cy="3755764"/>
          </a:xfrm>
        </p:grpSpPr>
        <p:sp>
          <p:nvSpPr>
            <p:cNvPr id="4623" name="Google Shape;4623;p56"/>
            <p:cNvSpPr/>
            <p:nvPr/>
          </p:nvSpPr>
          <p:spPr>
            <a:xfrm>
              <a:off x="5909881" y="2233489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24" name="Google Shape;4624;p5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625" name="Google Shape;4625;p5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p5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p5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8" name="Google Shape;4628;p5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9" name="Google Shape;4629;p5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0" name="Google Shape;4630;p5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1" name="Google Shape;4631;p5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2" name="Google Shape;4632;p5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3" name="Google Shape;4633;p5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p5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5" name="Google Shape;4635;p5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6" name="Google Shape;4636;p5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7" name="Google Shape;4637;p5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8" name="Google Shape;4638;p5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9" name="Google Shape;4639;p5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0" name="Google Shape;4640;p5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5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p5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p5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p5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5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p5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p5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p5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p5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p5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1" name="Google Shape;4651;p5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p5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3" name="Google Shape;4653;p5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5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5" name="Google Shape;4655;p5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6" name="Google Shape;4656;p5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5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8" name="Google Shape;4658;p5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9" name="Google Shape;4659;p5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0" name="Google Shape;4660;p5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1" name="Google Shape;4661;p5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2" name="Google Shape;4662;p5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3" name="Google Shape;4663;p5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4" name="Google Shape;4664;p5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5" name="Google Shape;4665;p5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6" name="Google Shape;4666;p5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7" name="Google Shape;4667;p5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8" name="Google Shape;4668;p5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9" name="Google Shape;4669;p5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0" name="Google Shape;4670;p5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1" name="Google Shape;4671;p5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2" name="Google Shape;4672;p5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3" name="Google Shape;4673;p5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4" name="Google Shape;4674;p5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5" name="Google Shape;4675;p5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6" name="Google Shape;4676;p5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7" name="Google Shape;4677;p5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8" name="Google Shape;4678;p5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9" name="Google Shape;4679;p5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0" name="Google Shape;4680;p5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1" name="Google Shape;4681;p5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2" name="Google Shape;4682;p5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3" name="Google Shape;4683;p5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4" name="Google Shape;4684;p5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5" name="Google Shape;4685;p5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6" name="Google Shape;4686;p5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7" name="Google Shape;4687;p5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8" name="Google Shape;4688;p5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9" name="Google Shape;4689;p5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0" name="Google Shape;4690;p5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1" name="Google Shape;4691;p5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2" name="Google Shape;4692;p5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3" name="Google Shape;4693;p5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4" name="Google Shape;4694;p5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5" name="Google Shape;4695;p5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6" name="Google Shape;4696;p5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7" name="Google Shape;4697;p5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8" name="Google Shape;4698;p5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9" name="Google Shape;4699;p5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0" name="Google Shape;4700;p5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1" name="Google Shape;4701;p5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2" name="Google Shape;4702;p5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3" name="Google Shape;4703;p5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4" name="Google Shape;4704;p5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5" name="Google Shape;4705;p5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6" name="Google Shape;4706;p5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7" name="Google Shape;4707;p5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8" name="Google Shape;4708;p5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9" name="Google Shape;4709;p5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0" name="Google Shape;4710;p5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1" name="Google Shape;4711;p5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2" name="Google Shape;4712;p5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3" name="Google Shape;4713;p5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4" name="Google Shape;4714;p5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5" name="Google Shape;4715;p5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6" name="Google Shape;4716;p5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7" name="Google Shape;4717;p5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8" name="Google Shape;4718;p5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9" name="Google Shape;4719;p5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0" name="Google Shape;4720;p5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1" name="Google Shape;4721;p5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2" name="Google Shape;4722;p5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3" name="Google Shape;4723;p5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4" name="Google Shape;4724;p5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5" name="Google Shape;4725;p5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6" name="Google Shape;4726;p5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7" name="Google Shape;4727;p5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8" name="Google Shape;4728;p5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9" name="Google Shape;4729;p5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0" name="Google Shape;4730;p5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1" name="Google Shape;4731;p5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2" name="Google Shape;4732;p5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3" name="Google Shape;4733;p5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4" name="Google Shape;4734;p5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5" name="Google Shape;4735;p5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6" name="Google Shape;4736;p5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7" name="Google Shape;4737;p5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8" name="Google Shape;4738;p5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9" name="Google Shape;4739;p5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0" name="Google Shape;4740;p5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1" name="Google Shape;4741;p5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2" name="Google Shape;4742;p5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3" name="Google Shape;4743;p5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4" name="Google Shape;4744;p5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5" name="Google Shape;4745;p5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6" name="Google Shape;4746;p5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7" name="Google Shape;4747;p5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8" name="Google Shape;4748;p5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9" name="Google Shape;4749;p5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0" name="Google Shape;4750;p5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1" name="Google Shape;4751;p5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2" name="Google Shape;4752;p5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3" name="Google Shape;4753;p5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4" name="Google Shape;4754;p5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5" name="Google Shape;4755;p5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6" name="Google Shape;4756;p5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7" name="Google Shape;4757;p5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8" name="Google Shape;4758;p5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9" name="Google Shape;4759;p5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60" name="Google Shape;4760;p56"/>
          <p:cNvGrpSpPr/>
          <p:nvPr/>
        </p:nvGrpSpPr>
        <p:grpSpPr>
          <a:xfrm rot="-7355672">
            <a:off x="870850" y="88876"/>
            <a:ext cx="2053828" cy="1672589"/>
            <a:chOff x="3394530" y="930105"/>
            <a:chExt cx="4611828" cy="3755764"/>
          </a:xfrm>
        </p:grpSpPr>
        <p:sp>
          <p:nvSpPr>
            <p:cNvPr id="4761" name="Google Shape;4761;p56"/>
            <p:cNvSpPr/>
            <p:nvPr/>
          </p:nvSpPr>
          <p:spPr>
            <a:xfrm>
              <a:off x="3394530" y="121409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62" name="Google Shape;4762;p5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763" name="Google Shape;4763;p5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4" name="Google Shape;4764;p5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5" name="Google Shape;4765;p5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6" name="Google Shape;4766;p5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7" name="Google Shape;4767;p5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8" name="Google Shape;4768;p5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9" name="Google Shape;4769;p5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0" name="Google Shape;4770;p5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1" name="Google Shape;4771;p5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2" name="Google Shape;4772;p5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3" name="Google Shape;4773;p5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4" name="Google Shape;4774;p5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5" name="Google Shape;4775;p5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6" name="Google Shape;4776;p5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7" name="Google Shape;4777;p5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8" name="Google Shape;4778;p5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9" name="Google Shape;4779;p5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0" name="Google Shape;4780;p5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1" name="Google Shape;4781;p5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2" name="Google Shape;4782;p5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3" name="Google Shape;4783;p5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4" name="Google Shape;4784;p5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5" name="Google Shape;4785;p5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6" name="Google Shape;4786;p5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7" name="Google Shape;4787;p5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8" name="Google Shape;4788;p5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9" name="Google Shape;4789;p5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0" name="Google Shape;4790;p5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1" name="Google Shape;4791;p5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2" name="Google Shape;4792;p5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3" name="Google Shape;4793;p5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4" name="Google Shape;4794;p5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5" name="Google Shape;4795;p5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6" name="Google Shape;4796;p5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7" name="Google Shape;4797;p5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8" name="Google Shape;4798;p5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9" name="Google Shape;4799;p5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0" name="Google Shape;4800;p5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1" name="Google Shape;4801;p5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2" name="Google Shape;4802;p5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3" name="Google Shape;4803;p5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4" name="Google Shape;4804;p5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5" name="Google Shape;4805;p5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6" name="Google Shape;4806;p5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7" name="Google Shape;4807;p5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8" name="Google Shape;4808;p5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9" name="Google Shape;4809;p5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0" name="Google Shape;4810;p5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1" name="Google Shape;4811;p5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2" name="Google Shape;4812;p5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3" name="Google Shape;4813;p5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4" name="Google Shape;4814;p5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5" name="Google Shape;4815;p5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6" name="Google Shape;4816;p5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7" name="Google Shape;4817;p5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8" name="Google Shape;4818;p5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9" name="Google Shape;4819;p5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0" name="Google Shape;4820;p5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1" name="Google Shape;4821;p5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2" name="Google Shape;4822;p5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3" name="Google Shape;4823;p5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4" name="Google Shape;4824;p5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5" name="Google Shape;4825;p5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6" name="Google Shape;4826;p5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7" name="Google Shape;4827;p5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8" name="Google Shape;4828;p5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9" name="Google Shape;4829;p5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0" name="Google Shape;4830;p5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1" name="Google Shape;4831;p5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2" name="Google Shape;4832;p5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3" name="Google Shape;4833;p5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4" name="Google Shape;4834;p5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5" name="Google Shape;4835;p5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6" name="Google Shape;4836;p5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7" name="Google Shape;4837;p5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8" name="Google Shape;4838;p5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9" name="Google Shape;4839;p5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0" name="Google Shape;4840;p5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1" name="Google Shape;4841;p5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2" name="Google Shape;4842;p5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3" name="Google Shape;4843;p5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4" name="Google Shape;4844;p5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5" name="Google Shape;4845;p5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6" name="Google Shape;4846;p5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7" name="Google Shape;4847;p5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8" name="Google Shape;4848;p5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9" name="Google Shape;4849;p5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0" name="Google Shape;4850;p5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1" name="Google Shape;4851;p5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2" name="Google Shape;4852;p5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3" name="Google Shape;4853;p5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4" name="Google Shape;4854;p5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5" name="Google Shape;4855;p5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6" name="Google Shape;4856;p5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7" name="Google Shape;4857;p5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8" name="Google Shape;4858;p5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9" name="Google Shape;4859;p5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0" name="Google Shape;4860;p5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1" name="Google Shape;4861;p5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2" name="Google Shape;4862;p5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3" name="Google Shape;4863;p5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4" name="Google Shape;4864;p5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5" name="Google Shape;4865;p5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6" name="Google Shape;4866;p5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7" name="Google Shape;4867;p5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8" name="Google Shape;4868;p5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9" name="Google Shape;4869;p5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0" name="Google Shape;4870;p5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1" name="Google Shape;4871;p5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2" name="Google Shape;4872;p5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3" name="Google Shape;4873;p5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4" name="Google Shape;4874;p5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5" name="Google Shape;4875;p5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6" name="Google Shape;4876;p5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7" name="Google Shape;4877;p5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8" name="Google Shape;4878;p5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9" name="Google Shape;4879;p5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0" name="Google Shape;4880;p5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1" name="Google Shape;4881;p5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2" name="Google Shape;4882;p5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3" name="Google Shape;4883;p5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4" name="Google Shape;4884;p5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5" name="Google Shape;4885;p5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6" name="Google Shape;4886;p5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7" name="Google Shape;4887;p5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8" name="Google Shape;4888;p5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9" name="Google Shape;4889;p5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0" name="Google Shape;4890;p5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1" name="Google Shape;4891;p5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2" name="Google Shape;4892;p5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3" name="Google Shape;4893;p5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4" name="Google Shape;4894;p5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5" name="Google Shape;4895;p5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6" name="Google Shape;4896;p5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7" name="Google Shape;4897;p5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8" name="Google Shape;4898;p56"/>
          <p:cNvSpPr/>
          <p:nvPr/>
        </p:nvSpPr>
        <p:spPr>
          <a:xfrm>
            <a:off x="2695575" y="577651"/>
            <a:ext cx="7524750" cy="852425"/>
          </a:xfrm>
          <a:custGeom>
            <a:rect b="b" l="l" r="r" t="t"/>
            <a:pathLst>
              <a:path extrusionOk="0" h="34097" w="300990">
                <a:moveTo>
                  <a:pt x="0" y="32520"/>
                </a:moveTo>
                <a:cubicBezTo>
                  <a:pt x="7924" y="35161"/>
                  <a:pt x="18859" y="34616"/>
                  <a:pt x="24765" y="28710"/>
                </a:cubicBezTo>
                <a:cubicBezTo>
                  <a:pt x="31243" y="22232"/>
                  <a:pt x="37345" y="15285"/>
                  <a:pt x="44577" y="9660"/>
                </a:cubicBezTo>
                <a:cubicBezTo>
                  <a:pt x="51934" y="3938"/>
                  <a:pt x="61556" y="578"/>
                  <a:pt x="70866" y="135"/>
                </a:cubicBezTo>
                <a:cubicBezTo>
                  <a:pt x="93542" y="-945"/>
                  <a:pt x="114127" y="15770"/>
                  <a:pt x="136779" y="17280"/>
                </a:cubicBezTo>
                <a:cubicBezTo>
                  <a:pt x="151596" y="18268"/>
                  <a:pt x="166931" y="14015"/>
                  <a:pt x="180213" y="7374"/>
                </a:cubicBezTo>
                <a:cubicBezTo>
                  <a:pt x="184785" y="5088"/>
                  <a:pt x="188887" y="1356"/>
                  <a:pt x="193929" y="516"/>
                </a:cubicBezTo>
                <a:cubicBezTo>
                  <a:pt x="209882" y="-2143"/>
                  <a:pt x="225483" y="7642"/>
                  <a:pt x="241173" y="11565"/>
                </a:cubicBezTo>
                <a:cubicBezTo>
                  <a:pt x="260630" y="16429"/>
                  <a:pt x="281089" y="15554"/>
                  <a:pt x="300990" y="18042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9" name="Google Shape;4899;p56"/>
          <p:cNvSpPr/>
          <p:nvPr/>
        </p:nvSpPr>
        <p:spPr>
          <a:xfrm>
            <a:off x="928277" y="2335969"/>
            <a:ext cx="3129375" cy="3560000"/>
          </a:xfrm>
          <a:custGeom>
            <a:rect b="b" l="l" r="r" t="t"/>
            <a:pathLst>
              <a:path extrusionOk="0" h="142400" w="125175">
                <a:moveTo>
                  <a:pt x="125175" y="12098"/>
                </a:moveTo>
                <a:cubicBezTo>
                  <a:pt x="108411" y="26068"/>
                  <a:pt x="79660" y="31892"/>
                  <a:pt x="60405" y="21623"/>
                </a:cubicBezTo>
                <a:cubicBezTo>
                  <a:pt x="54873" y="18673"/>
                  <a:pt x="57931" y="7034"/>
                  <a:pt x="62691" y="2954"/>
                </a:cubicBezTo>
                <a:cubicBezTo>
                  <a:pt x="67536" y="-1199"/>
                  <a:pt x="79371" y="-1066"/>
                  <a:pt x="81741" y="4859"/>
                </a:cubicBezTo>
                <a:cubicBezTo>
                  <a:pt x="84441" y="11609"/>
                  <a:pt x="78205" y="20786"/>
                  <a:pt x="71835" y="24290"/>
                </a:cubicBezTo>
                <a:cubicBezTo>
                  <a:pt x="65429" y="27813"/>
                  <a:pt x="57961" y="28946"/>
                  <a:pt x="50880" y="30767"/>
                </a:cubicBezTo>
                <a:cubicBezTo>
                  <a:pt x="36012" y="34590"/>
                  <a:pt x="17539" y="32866"/>
                  <a:pt x="6684" y="43721"/>
                </a:cubicBezTo>
                <a:cubicBezTo>
                  <a:pt x="1541" y="48864"/>
                  <a:pt x="-2432" y="59377"/>
                  <a:pt x="2112" y="65057"/>
                </a:cubicBezTo>
                <a:cubicBezTo>
                  <a:pt x="6988" y="71153"/>
                  <a:pt x="16706" y="70627"/>
                  <a:pt x="23829" y="73820"/>
                </a:cubicBezTo>
                <a:cubicBezTo>
                  <a:pt x="27143" y="75306"/>
                  <a:pt x="28734" y="79308"/>
                  <a:pt x="30306" y="82583"/>
                </a:cubicBezTo>
                <a:cubicBezTo>
                  <a:pt x="39052" y="100803"/>
                  <a:pt x="34691" y="128109"/>
                  <a:pt x="20400" y="14240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3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Google Shape;4904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905" name="Google Shape;4905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DATASET DESCRIPTION</a:t>
            </a:r>
            <a:endParaRPr/>
          </a:p>
        </p:txBody>
      </p:sp>
      <p:sp>
        <p:nvSpPr>
          <p:cNvPr id="4906" name="Google Shape;4906;p57"/>
          <p:cNvSpPr txBox="1"/>
          <p:nvPr>
            <p:ph idx="1" type="subTitle"/>
          </p:nvPr>
        </p:nvSpPr>
        <p:spPr>
          <a:xfrm>
            <a:off x="720000" y="1285375"/>
            <a:ext cx="38643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Simulated data from structural components of an aircraft fuselage.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Dataset characteristics: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Components: </a:t>
            </a:r>
            <a:r>
              <a:rPr b="1" lang="pt-BR"/>
              <a:t>Skin</a:t>
            </a:r>
            <a:r>
              <a:rPr lang="pt-BR"/>
              <a:t> and </a:t>
            </a:r>
            <a:r>
              <a:rPr b="1" lang="pt-BR"/>
              <a:t>Stringer</a:t>
            </a:r>
            <a:endParaRPr b="1"/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Materials: 3 different metallic alloys</a:t>
            </a:r>
            <a:endParaRPr/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Load cases (6): </a:t>
            </a:r>
            <a:r>
              <a:rPr b="1" lang="pt-BR"/>
              <a:t>Taxi</a:t>
            </a:r>
            <a:r>
              <a:rPr lang="pt-BR"/>
              <a:t>, </a:t>
            </a:r>
            <a:r>
              <a:rPr b="1" lang="pt-BR"/>
              <a:t>Landing</a:t>
            </a:r>
            <a:r>
              <a:rPr lang="pt-BR"/>
              <a:t>, </a:t>
            </a:r>
            <a:r>
              <a:rPr b="1" lang="pt-BR"/>
              <a:t>Vertical</a:t>
            </a:r>
            <a:r>
              <a:rPr lang="pt-BR"/>
              <a:t> </a:t>
            </a:r>
            <a:r>
              <a:rPr b="1" lang="pt-BR"/>
              <a:t>Gust</a:t>
            </a:r>
            <a:r>
              <a:rPr lang="pt-BR"/>
              <a:t>, </a:t>
            </a:r>
            <a:r>
              <a:rPr b="1" lang="pt-BR"/>
              <a:t>Lateral</a:t>
            </a:r>
            <a:r>
              <a:rPr lang="pt-BR"/>
              <a:t> </a:t>
            </a:r>
            <a:r>
              <a:rPr b="1" lang="pt-BR"/>
              <a:t>Gust</a:t>
            </a:r>
            <a:r>
              <a:rPr lang="pt-BR"/>
              <a:t> (Right &amp; Left) e </a:t>
            </a:r>
            <a:r>
              <a:rPr b="1" lang="pt-BR"/>
              <a:t>Pressurization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Target: </a:t>
            </a:r>
            <a:r>
              <a:rPr b="1" lang="pt-BR"/>
              <a:t>Fatigue life value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907" name="Google Shape;4907;p57"/>
          <p:cNvGrpSpPr/>
          <p:nvPr/>
        </p:nvGrpSpPr>
        <p:grpSpPr>
          <a:xfrm rot="-7874487">
            <a:off x="3197800" y="4030257"/>
            <a:ext cx="1580608" cy="1422013"/>
            <a:chOff x="3831720" y="930105"/>
            <a:chExt cx="4174638" cy="3755764"/>
          </a:xfrm>
        </p:grpSpPr>
        <p:sp>
          <p:nvSpPr>
            <p:cNvPr id="4908" name="Google Shape;4908;p57"/>
            <p:cNvSpPr/>
            <p:nvPr/>
          </p:nvSpPr>
          <p:spPr>
            <a:xfrm>
              <a:off x="3831720" y="117146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09" name="Google Shape;4909;p57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910" name="Google Shape;4910;p57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1" name="Google Shape;4911;p57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2" name="Google Shape;4912;p57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3" name="Google Shape;4913;p57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4" name="Google Shape;4914;p57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5" name="Google Shape;4915;p57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6" name="Google Shape;4916;p57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7" name="Google Shape;4917;p57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8" name="Google Shape;4918;p57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9" name="Google Shape;4919;p57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0" name="Google Shape;4920;p57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1" name="Google Shape;4921;p57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2" name="Google Shape;4922;p57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3" name="Google Shape;4923;p57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4" name="Google Shape;4924;p57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5" name="Google Shape;4925;p57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6" name="Google Shape;4926;p57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7" name="Google Shape;4927;p57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8" name="Google Shape;4928;p57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9" name="Google Shape;4929;p57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0" name="Google Shape;4930;p57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1" name="Google Shape;4931;p57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2" name="Google Shape;4932;p57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3" name="Google Shape;4933;p57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4" name="Google Shape;4934;p57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5" name="Google Shape;4935;p57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6" name="Google Shape;4936;p57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7" name="Google Shape;4937;p57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8" name="Google Shape;4938;p57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9" name="Google Shape;4939;p57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0" name="Google Shape;4940;p57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1" name="Google Shape;4941;p57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2" name="Google Shape;4942;p57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3" name="Google Shape;4943;p57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4" name="Google Shape;4944;p57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5" name="Google Shape;4945;p57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6" name="Google Shape;4946;p57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7" name="Google Shape;4947;p57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8" name="Google Shape;4948;p57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9" name="Google Shape;4949;p57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0" name="Google Shape;4950;p57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1" name="Google Shape;4951;p57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2" name="Google Shape;4952;p57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3" name="Google Shape;4953;p57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4" name="Google Shape;4954;p57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5" name="Google Shape;4955;p57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6" name="Google Shape;4956;p57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7" name="Google Shape;4957;p57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8" name="Google Shape;4958;p57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9" name="Google Shape;4959;p57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0" name="Google Shape;4960;p57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1" name="Google Shape;4961;p57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2" name="Google Shape;4962;p57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3" name="Google Shape;4963;p57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4" name="Google Shape;4964;p57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5" name="Google Shape;4965;p57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6" name="Google Shape;4966;p57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7" name="Google Shape;4967;p57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8" name="Google Shape;4968;p57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9" name="Google Shape;4969;p57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0" name="Google Shape;4970;p57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1" name="Google Shape;4971;p57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2" name="Google Shape;4972;p57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3" name="Google Shape;4973;p57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4" name="Google Shape;4974;p57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5" name="Google Shape;4975;p57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6" name="Google Shape;4976;p57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7" name="Google Shape;4977;p57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8" name="Google Shape;4978;p57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9" name="Google Shape;4979;p57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0" name="Google Shape;4980;p57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1" name="Google Shape;4981;p57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2" name="Google Shape;4982;p57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3" name="Google Shape;4983;p57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4" name="Google Shape;4984;p57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5" name="Google Shape;4985;p57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6" name="Google Shape;4986;p57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7" name="Google Shape;4987;p57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8" name="Google Shape;4988;p57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9" name="Google Shape;4989;p57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0" name="Google Shape;4990;p57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1" name="Google Shape;4991;p57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2" name="Google Shape;4992;p57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3" name="Google Shape;4993;p57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4" name="Google Shape;4994;p57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5" name="Google Shape;4995;p57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6" name="Google Shape;4996;p57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7" name="Google Shape;4997;p57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8" name="Google Shape;4998;p57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9" name="Google Shape;4999;p57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0" name="Google Shape;5000;p57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1" name="Google Shape;5001;p57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2" name="Google Shape;5002;p57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3" name="Google Shape;5003;p57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4" name="Google Shape;5004;p57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5" name="Google Shape;5005;p57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6" name="Google Shape;5006;p57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7" name="Google Shape;5007;p57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8" name="Google Shape;5008;p57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9" name="Google Shape;5009;p57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0" name="Google Shape;5010;p57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1" name="Google Shape;5011;p57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2" name="Google Shape;5012;p57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3" name="Google Shape;5013;p57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4" name="Google Shape;5014;p57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5" name="Google Shape;5015;p57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6" name="Google Shape;5016;p57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7" name="Google Shape;5017;p57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8" name="Google Shape;5018;p57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9" name="Google Shape;5019;p57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0" name="Google Shape;5020;p57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1" name="Google Shape;5021;p57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2" name="Google Shape;5022;p57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3" name="Google Shape;5023;p57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4" name="Google Shape;5024;p57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5" name="Google Shape;5025;p57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6" name="Google Shape;5026;p57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7" name="Google Shape;5027;p57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8" name="Google Shape;5028;p57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9" name="Google Shape;5029;p57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0" name="Google Shape;5030;p57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1" name="Google Shape;5031;p57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2" name="Google Shape;5032;p57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3" name="Google Shape;5033;p57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4" name="Google Shape;5034;p57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5" name="Google Shape;5035;p57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6" name="Google Shape;5036;p57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7" name="Google Shape;5037;p57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8" name="Google Shape;5038;p57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9" name="Google Shape;5039;p57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0" name="Google Shape;5040;p57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1" name="Google Shape;5041;p57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2" name="Google Shape;5042;p57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3" name="Google Shape;5043;p57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4" name="Google Shape;5044;p57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45" name="Google Shape;5045;p57"/>
          <p:cNvSpPr txBox="1"/>
          <p:nvPr>
            <p:ph idx="1" type="subTitle"/>
          </p:nvPr>
        </p:nvSpPr>
        <p:spPr>
          <a:xfrm>
            <a:off x="4751925" y="1285375"/>
            <a:ext cx="38643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    </a:t>
            </a:r>
            <a:r>
              <a:rPr lang="pt-BR"/>
              <a:t>Dataset Overview: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Total samples: 21,635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No missing values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No duplicate entries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Imbalanced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5046" name="Google Shape;5046;p57"/>
          <p:cNvCxnSpPr/>
          <p:nvPr/>
        </p:nvCxnSpPr>
        <p:spPr>
          <a:xfrm>
            <a:off x="4632075" y="1220125"/>
            <a:ext cx="0" cy="29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0" name="Shape 5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1" name="Google Shape;5051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052" name="Google Shape;5052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Stress Distribution Overview</a:t>
            </a:r>
            <a:endParaRPr/>
          </a:p>
        </p:txBody>
      </p:sp>
      <p:grpSp>
        <p:nvGrpSpPr>
          <p:cNvPr id="5053" name="Google Shape;5053;p58"/>
          <p:cNvGrpSpPr/>
          <p:nvPr/>
        </p:nvGrpSpPr>
        <p:grpSpPr>
          <a:xfrm rot="-7874487">
            <a:off x="3197800" y="4030257"/>
            <a:ext cx="1580608" cy="1422013"/>
            <a:chOff x="3831720" y="930105"/>
            <a:chExt cx="4174638" cy="3755764"/>
          </a:xfrm>
        </p:grpSpPr>
        <p:sp>
          <p:nvSpPr>
            <p:cNvPr id="5054" name="Google Shape;5054;p58"/>
            <p:cNvSpPr/>
            <p:nvPr/>
          </p:nvSpPr>
          <p:spPr>
            <a:xfrm>
              <a:off x="3831720" y="117146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55" name="Google Shape;5055;p58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056" name="Google Shape;5056;p58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7" name="Google Shape;5057;p58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8" name="Google Shape;5058;p58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9" name="Google Shape;5059;p58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0" name="Google Shape;5060;p58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1" name="Google Shape;5061;p58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2" name="Google Shape;5062;p58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3" name="Google Shape;5063;p58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4" name="Google Shape;5064;p58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5" name="Google Shape;5065;p58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6" name="Google Shape;5066;p58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7" name="Google Shape;5067;p58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8" name="Google Shape;5068;p58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9" name="Google Shape;5069;p58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0" name="Google Shape;5070;p58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1" name="Google Shape;5071;p58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2" name="Google Shape;5072;p58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3" name="Google Shape;5073;p58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4" name="Google Shape;5074;p58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5" name="Google Shape;5075;p58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6" name="Google Shape;5076;p58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7" name="Google Shape;5077;p58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8" name="Google Shape;5078;p58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9" name="Google Shape;5079;p58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0" name="Google Shape;5080;p58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1" name="Google Shape;5081;p58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2" name="Google Shape;5082;p58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3" name="Google Shape;5083;p58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4" name="Google Shape;5084;p58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5" name="Google Shape;5085;p58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6" name="Google Shape;5086;p58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7" name="Google Shape;5087;p58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8" name="Google Shape;5088;p58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9" name="Google Shape;5089;p58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0" name="Google Shape;5090;p58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1" name="Google Shape;5091;p58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2" name="Google Shape;5092;p58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3" name="Google Shape;5093;p58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4" name="Google Shape;5094;p58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5" name="Google Shape;5095;p58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6" name="Google Shape;5096;p58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7" name="Google Shape;5097;p58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8" name="Google Shape;5098;p58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9" name="Google Shape;5099;p58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0" name="Google Shape;5100;p58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1" name="Google Shape;5101;p58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2" name="Google Shape;5102;p58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3" name="Google Shape;5103;p58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4" name="Google Shape;5104;p58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5" name="Google Shape;5105;p58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6" name="Google Shape;5106;p58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7" name="Google Shape;5107;p58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8" name="Google Shape;5108;p58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9" name="Google Shape;5109;p58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0" name="Google Shape;5110;p58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1" name="Google Shape;5111;p58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2" name="Google Shape;5112;p58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3" name="Google Shape;5113;p58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4" name="Google Shape;5114;p58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5" name="Google Shape;5115;p58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6" name="Google Shape;5116;p58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7" name="Google Shape;5117;p58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8" name="Google Shape;5118;p58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9" name="Google Shape;5119;p58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0" name="Google Shape;5120;p58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1" name="Google Shape;5121;p58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2" name="Google Shape;5122;p58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3" name="Google Shape;5123;p58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4" name="Google Shape;5124;p58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5" name="Google Shape;5125;p58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6" name="Google Shape;5126;p58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7" name="Google Shape;5127;p58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8" name="Google Shape;5128;p58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9" name="Google Shape;5129;p58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0" name="Google Shape;5130;p58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1" name="Google Shape;5131;p58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2" name="Google Shape;5132;p58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3" name="Google Shape;5133;p58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4" name="Google Shape;5134;p58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5" name="Google Shape;5135;p58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6" name="Google Shape;5136;p58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7" name="Google Shape;5137;p58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8" name="Google Shape;5138;p58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9" name="Google Shape;5139;p58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0" name="Google Shape;5140;p58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1" name="Google Shape;5141;p58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2" name="Google Shape;5142;p58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3" name="Google Shape;5143;p58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4" name="Google Shape;5144;p58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5" name="Google Shape;5145;p58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6" name="Google Shape;5146;p58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7" name="Google Shape;5147;p58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8" name="Google Shape;5148;p58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9" name="Google Shape;5149;p58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0" name="Google Shape;5150;p58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1" name="Google Shape;5151;p58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2" name="Google Shape;5152;p58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3" name="Google Shape;5153;p58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4" name="Google Shape;5154;p58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5" name="Google Shape;5155;p58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6" name="Google Shape;5156;p58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7" name="Google Shape;5157;p58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8" name="Google Shape;5158;p58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9" name="Google Shape;5159;p58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0" name="Google Shape;5160;p58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1" name="Google Shape;5161;p58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2" name="Google Shape;5162;p58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3" name="Google Shape;5163;p58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4" name="Google Shape;5164;p58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5" name="Google Shape;5165;p58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6" name="Google Shape;5166;p58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7" name="Google Shape;5167;p58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8" name="Google Shape;5168;p58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9" name="Google Shape;5169;p58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0" name="Google Shape;5170;p58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1" name="Google Shape;5171;p58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2" name="Google Shape;5172;p58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3" name="Google Shape;5173;p58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4" name="Google Shape;5174;p58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5" name="Google Shape;5175;p58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6" name="Google Shape;5176;p58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7" name="Google Shape;5177;p58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8" name="Google Shape;5178;p58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9" name="Google Shape;5179;p58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0" name="Google Shape;5180;p58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1" name="Google Shape;5181;p58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2" name="Google Shape;5182;p58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3" name="Google Shape;5183;p58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4" name="Google Shape;5184;p58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5" name="Google Shape;5185;p58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58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7" name="Google Shape;5187;p58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8" name="Google Shape;5188;p58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9" name="Google Shape;5189;p58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0" name="Google Shape;5190;p58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191" name="Google Shape;5191;p58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38" y="1597450"/>
            <a:ext cx="6537326" cy="22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5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6" name="Google Shape;5196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197" name="Google Shape;5197;p59"/>
          <p:cNvSpPr txBox="1"/>
          <p:nvPr>
            <p:ph type="title"/>
          </p:nvPr>
        </p:nvSpPr>
        <p:spPr>
          <a:xfrm>
            <a:off x="568200" y="445025"/>
            <a:ext cx="80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Relationships Between attributes</a:t>
            </a:r>
            <a:endParaRPr/>
          </a:p>
        </p:txBody>
      </p:sp>
      <p:pic>
        <p:nvPicPr>
          <p:cNvPr id="5198" name="Google Shape;5198;p59" title="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375" y="1088650"/>
            <a:ext cx="3951749" cy="3897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9" name="Google Shape;5199;p59"/>
          <p:cNvGrpSpPr/>
          <p:nvPr/>
        </p:nvGrpSpPr>
        <p:grpSpPr>
          <a:xfrm rot="-7874487">
            <a:off x="6237150" y="4066782"/>
            <a:ext cx="1580608" cy="1422013"/>
            <a:chOff x="3831720" y="930105"/>
            <a:chExt cx="4174638" cy="3755764"/>
          </a:xfrm>
        </p:grpSpPr>
        <p:sp>
          <p:nvSpPr>
            <p:cNvPr id="5200" name="Google Shape;5200;p59"/>
            <p:cNvSpPr/>
            <p:nvPr/>
          </p:nvSpPr>
          <p:spPr>
            <a:xfrm>
              <a:off x="3831720" y="117146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01" name="Google Shape;5201;p59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202" name="Google Shape;5202;p59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3" name="Google Shape;5203;p59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4" name="Google Shape;5204;p59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5" name="Google Shape;5205;p59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6" name="Google Shape;5206;p59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7" name="Google Shape;5207;p59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8" name="Google Shape;5208;p59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9" name="Google Shape;5209;p59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0" name="Google Shape;5210;p59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1" name="Google Shape;5211;p59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2" name="Google Shape;5212;p59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3" name="Google Shape;5213;p59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4" name="Google Shape;5214;p59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5" name="Google Shape;5215;p59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6" name="Google Shape;5216;p59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7" name="Google Shape;5217;p59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8" name="Google Shape;5218;p59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9" name="Google Shape;5219;p59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0" name="Google Shape;5220;p59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1" name="Google Shape;5221;p59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2" name="Google Shape;5222;p59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3" name="Google Shape;5223;p59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4" name="Google Shape;5224;p59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5" name="Google Shape;5225;p59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6" name="Google Shape;5226;p59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7" name="Google Shape;5227;p59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8" name="Google Shape;5228;p59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9" name="Google Shape;5229;p59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0" name="Google Shape;5230;p59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1" name="Google Shape;5231;p59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2" name="Google Shape;5232;p59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3" name="Google Shape;5233;p59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4" name="Google Shape;5234;p59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5" name="Google Shape;5235;p59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6" name="Google Shape;5236;p59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7" name="Google Shape;5237;p59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8" name="Google Shape;5238;p59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9" name="Google Shape;5239;p59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0" name="Google Shape;5240;p59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1" name="Google Shape;5241;p59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2" name="Google Shape;5242;p59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3" name="Google Shape;5243;p59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4" name="Google Shape;5244;p59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5" name="Google Shape;5245;p59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6" name="Google Shape;5246;p59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7" name="Google Shape;5247;p59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8" name="Google Shape;5248;p59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9" name="Google Shape;5249;p59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0" name="Google Shape;5250;p59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1" name="Google Shape;5251;p59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2" name="Google Shape;5252;p59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3" name="Google Shape;5253;p59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4" name="Google Shape;5254;p59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5" name="Google Shape;5255;p59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6" name="Google Shape;5256;p59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7" name="Google Shape;5257;p59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8" name="Google Shape;5258;p59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9" name="Google Shape;5259;p59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0" name="Google Shape;5260;p59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1" name="Google Shape;5261;p59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2" name="Google Shape;5262;p59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3" name="Google Shape;5263;p59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4" name="Google Shape;5264;p59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5" name="Google Shape;5265;p59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6" name="Google Shape;5266;p59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7" name="Google Shape;5267;p59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8" name="Google Shape;5268;p59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9" name="Google Shape;5269;p59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0" name="Google Shape;5270;p59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1" name="Google Shape;5271;p59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2" name="Google Shape;5272;p59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3" name="Google Shape;5273;p59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4" name="Google Shape;5274;p59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5" name="Google Shape;5275;p59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6" name="Google Shape;5276;p59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7" name="Google Shape;5277;p59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8" name="Google Shape;5278;p59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9" name="Google Shape;5279;p59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0" name="Google Shape;5280;p59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1" name="Google Shape;5281;p59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2" name="Google Shape;5282;p59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3" name="Google Shape;5283;p59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4" name="Google Shape;5284;p59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5" name="Google Shape;5285;p59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6" name="Google Shape;5286;p59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7" name="Google Shape;5287;p59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8" name="Google Shape;5288;p59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9" name="Google Shape;5289;p59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0" name="Google Shape;5290;p59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1" name="Google Shape;5291;p59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2" name="Google Shape;5292;p59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3" name="Google Shape;5293;p59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4" name="Google Shape;5294;p59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5" name="Google Shape;5295;p59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6" name="Google Shape;5296;p59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7" name="Google Shape;5297;p59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8" name="Google Shape;5298;p59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9" name="Google Shape;5299;p59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0" name="Google Shape;5300;p59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1" name="Google Shape;5301;p59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2" name="Google Shape;5302;p59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3" name="Google Shape;5303;p59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4" name="Google Shape;5304;p59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5" name="Google Shape;5305;p59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6" name="Google Shape;5306;p59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7" name="Google Shape;5307;p59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8" name="Google Shape;5308;p59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9" name="Google Shape;5309;p59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0" name="Google Shape;5310;p59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1" name="Google Shape;5311;p59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2" name="Google Shape;5312;p59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3" name="Google Shape;5313;p59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4" name="Google Shape;5314;p59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5" name="Google Shape;5315;p59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6" name="Google Shape;5316;p59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7" name="Google Shape;5317;p59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8" name="Google Shape;5318;p59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9" name="Google Shape;5319;p59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0" name="Google Shape;5320;p59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1" name="Google Shape;5321;p59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2" name="Google Shape;5322;p59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3" name="Google Shape;5323;p59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4" name="Google Shape;5324;p59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5" name="Google Shape;5325;p59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6" name="Google Shape;5326;p59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7" name="Google Shape;5327;p59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8" name="Google Shape;5328;p59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9" name="Google Shape;5329;p59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0" name="Google Shape;5330;p59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1" name="Google Shape;5331;p59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2" name="Google Shape;5332;p59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3" name="Google Shape;5333;p59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4" name="Google Shape;5334;p59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5" name="Google Shape;5335;p59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6" name="Google Shape;5336;p59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0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342" name="Google Shape;5342;p60" title="matriz_correlaca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350" y="1110525"/>
            <a:ext cx="4435302" cy="393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3" name="Google Shape;5343;p60"/>
          <p:cNvGrpSpPr/>
          <p:nvPr/>
        </p:nvGrpSpPr>
        <p:grpSpPr>
          <a:xfrm rot="-7874487">
            <a:off x="6237150" y="4066782"/>
            <a:ext cx="1580608" cy="1422013"/>
            <a:chOff x="3831720" y="930105"/>
            <a:chExt cx="4174638" cy="3755764"/>
          </a:xfrm>
        </p:grpSpPr>
        <p:sp>
          <p:nvSpPr>
            <p:cNvPr id="5344" name="Google Shape;5344;p60"/>
            <p:cNvSpPr/>
            <p:nvPr/>
          </p:nvSpPr>
          <p:spPr>
            <a:xfrm>
              <a:off x="3831720" y="117146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45" name="Google Shape;5345;p60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346" name="Google Shape;5346;p60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7" name="Google Shape;5347;p60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8" name="Google Shape;5348;p60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9" name="Google Shape;5349;p60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0" name="Google Shape;5350;p60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1" name="Google Shape;5351;p60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2" name="Google Shape;5352;p60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3" name="Google Shape;5353;p60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4" name="Google Shape;5354;p60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5" name="Google Shape;5355;p60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6" name="Google Shape;5356;p60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7" name="Google Shape;5357;p60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8" name="Google Shape;5358;p60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9" name="Google Shape;5359;p60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0" name="Google Shape;5360;p60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1" name="Google Shape;5361;p60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2" name="Google Shape;5362;p60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3" name="Google Shape;5363;p60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4" name="Google Shape;5364;p60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5" name="Google Shape;5365;p60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6" name="Google Shape;5366;p60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7" name="Google Shape;5367;p60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8" name="Google Shape;5368;p60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9" name="Google Shape;5369;p60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0" name="Google Shape;5370;p60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1" name="Google Shape;5371;p60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2" name="Google Shape;5372;p60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3" name="Google Shape;5373;p60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4" name="Google Shape;5374;p60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5" name="Google Shape;5375;p60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6" name="Google Shape;5376;p60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7" name="Google Shape;5377;p60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8" name="Google Shape;5378;p60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9" name="Google Shape;5379;p60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0" name="Google Shape;5380;p60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1" name="Google Shape;5381;p60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2" name="Google Shape;5382;p60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3" name="Google Shape;5383;p60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4" name="Google Shape;5384;p60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5" name="Google Shape;5385;p60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6" name="Google Shape;5386;p60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7" name="Google Shape;5387;p60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8" name="Google Shape;5388;p60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9" name="Google Shape;5389;p60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0" name="Google Shape;5390;p60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1" name="Google Shape;5391;p60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2" name="Google Shape;5392;p60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3" name="Google Shape;5393;p60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4" name="Google Shape;5394;p60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5" name="Google Shape;5395;p60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6" name="Google Shape;5396;p60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7" name="Google Shape;5397;p60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8" name="Google Shape;5398;p60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9" name="Google Shape;5399;p60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0" name="Google Shape;5400;p60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1" name="Google Shape;5401;p60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2" name="Google Shape;5402;p60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3" name="Google Shape;5403;p60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4" name="Google Shape;5404;p60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5" name="Google Shape;5405;p60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6" name="Google Shape;5406;p60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7" name="Google Shape;5407;p60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8" name="Google Shape;5408;p60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9" name="Google Shape;5409;p60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0" name="Google Shape;5410;p60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1" name="Google Shape;5411;p60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2" name="Google Shape;5412;p60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3" name="Google Shape;5413;p60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4" name="Google Shape;5414;p60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5" name="Google Shape;5415;p60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6" name="Google Shape;5416;p60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7" name="Google Shape;5417;p60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8" name="Google Shape;5418;p60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9" name="Google Shape;5419;p60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0" name="Google Shape;5420;p60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1" name="Google Shape;5421;p60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60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3" name="Google Shape;5423;p60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60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60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60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60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60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9" name="Google Shape;5429;p60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0" name="Google Shape;5430;p60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1" name="Google Shape;5431;p60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2" name="Google Shape;5432;p60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60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60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60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60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60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60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60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0" name="Google Shape;5440;p60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1" name="Google Shape;5441;p60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2" name="Google Shape;5442;p60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3" name="Google Shape;5443;p60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4" name="Google Shape;5444;p60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5" name="Google Shape;5445;p60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6" name="Google Shape;5446;p60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7" name="Google Shape;5447;p60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8" name="Google Shape;5448;p60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60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0" name="Google Shape;5450;p60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1" name="Google Shape;5451;p60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2" name="Google Shape;5452;p60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3" name="Google Shape;5453;p60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4" name="Google Shape;5454;p60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5" name="Google Shape;5455;p60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60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60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60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9" name="Google Shape;5459;p60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0" name="Google Shape;5460;p60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1" name="Google Shape;5461;p60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2" name="Google Shape;5462;p60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60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4" name="Google Shape;5464;p60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5" name="Google Shape;5465;p60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6" name="Google Shape;5466;p60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7" name="Google Shape;5467;p60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8" name="Google Shape;5468;p60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9" name="Google Shape;5469;p60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0" name="Google Shape;5470;p60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1" name="Google Shape;5471;p60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2" name="Google Shape;5472;p60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3" name="Google Shape;5473;p60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4" name="Google Shape;5474;p60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5" name="Google Shape;5475;p60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6" name="Google Shape;5476;p60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7" name="Google Shape;5477;p60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8" name="Google Shape;5478;p60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9" name="Google Shape;5479;p60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0" name="Google Shape;5480;p60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81" name="Google Shape;5481;p60"/>
          <p:cNvSpPr txBox="1"/>
          <p:nvPr>
            <p:ph type="title"/>
          </p:nvPr>
        </p:nvSpPr>
        <p:spPr>
          <a:xfrm>
            <a:off x="568200" y="445025"/>
            <a:ext cx="80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Relationships Between attributes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5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5487" name="Google Shape;5487;p61"/>
          <p:cNvGrpSpPr/>
          <p:nvPr/>
        </p:nvGrpSpPr>
        <p:grpSpPr>
          <a:xfrm rot="-7874487">
            <a:off x="6237150" y="4066782"/>
            <a:ext cx="1580608" cy="1422013"/>
            <a:chOff x="3831720" y="930105"/>
            <a:chExt cx="4174638" cy="3755764"/>
          </a:xfrm>
        </p:grpSpPr>
        <p:sp>
          <p:nvSpPr>
            <p:cNvPr id="5488" name="Google Shape;5488;p61"/>
            <p:cNvSpPr/>
            <p:nvPr/>
          </p:nvSpPr>
          <p:spPr>
            <a:xfrm>
              <a:off x="3831720" y="117146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89" name="Google Shape;5489;p61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490" name="Google Shape;5490;p61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1" name="Google Shape;5491;p61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2" name="Google Shape;5492;p61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3" name="Google Shape;5493;p61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4" name="Google Shape;5494;p61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5" name="Google Shape;5495;p61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6" name="Google Shape;5496;p61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7" name="Google Shape;5497;p61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8" name="Google Shape;5498;p61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9" name="Google Shape;5499;p61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0" name="Google Shape;5500;p61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1" name="Google Shape;5501;p61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2" name="Google Shape;5502;p61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3" name="Google Shape;5503;p61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4" name="Google Shape;5504;p61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5" name="Google Shape;5505;p61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6" name="Google Shape;5506;p61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7" name="Google Shape;5507;p61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8" name="Google Shape;5508;p61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9" name="Google Shape;5509;p61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0" name="Google Shape;5510;p61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1" name="Google Shape;5511;p61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2" name="Google Shape;5512;p61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3" name="Google Shape;5513;p61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4" name="Google Shape;5514;p61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5" name="Google Shape;5515;p61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6" name="Google Shape;5516;p61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7" name="Google Shape;5517;p61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8" name="Google Shape;5518;p61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9" name="Google Shape;5519;p61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0" name="Google Shape;5520;p61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1" name="Google Shape;5521;p61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2" name="Google Shape;5522;p61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3" name="Google Shape;5523;p61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4" name="Google Shape;5524;p61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5" name="Google Shape;5525;p61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6" name="Google Shape;5526;p61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7" name="Google Shape;5527;p61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8" name="Google Shape;5528;p61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9" name="Google Shape;5529;p61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0" name="Google Shape;5530;p61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1" name="Google Shape;5531;p61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2" name="Google Shape;5532;p61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3" name="Google Shape;5533;p61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4" name="Google Shape;5534;p61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5" name="Google Shape;5535;p61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6" name="Google Shape;5536;p61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7" name="Google Shape;5537;p61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8" name="Google Shape;5538;p61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9" name="Google Shape;5539;p61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0" name="Google Shape;5540;p61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1" name="Google Shape;5541;p61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2" name="Google Shape;5542;p61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3" name="Google Shape;5543;p61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4" name="Google Shape;5544;p61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5" name="Google Shape;5545;p61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6" name="Google Shape;5546;p61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7" name="Google Shape;5547;p61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8" name="Google Shape;5548;p61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9" name="Google Shape;5549;p61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0" name="Google Shape;5550;p61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1" name="Google Shape;5551;p61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2" name="Google Shape;5552;p61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3" name="Google Shape;5553;p61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4" name="Google Shape;5554;p61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5" name="Google Shape;5555;p61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6" name="Google Shape;5556;p61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7" name="Google Shape;5557;p61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8" name="Google Shape;5558;p61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9" name="Google Shape;5559;p61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0" name="Google Shape;5560;p61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1" name="Google Shape;5561;p61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2" name="Google Shape;5562;p61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3" name="Google Shape;5563;p61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4" name="Google Shape;5564;p61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5" name="Google Shape;5565;p61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6" name="Google Shape;5566;p61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7" name="Google Shape;5567;p61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8" name="Google Shape;5568;p61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9" name="Google Shape;5569;p61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0" name="Google Shape;5570;p61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1" name="Google Shape;5571;p61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2" name="Google Shape;5572;p61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3" name="Google Shape;5573;p61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4" name="Google Shape;5574;p61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5" name="Google Shape;5575;p61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6" name="Google Shape;5576;p61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7" name="Google Shape;5577;p61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8" name="Google Shape;5578;p61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9" name="Google Shape;5579;p61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0" name="Google Shape;5580;p61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1" name="Google Shape;5581;p61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2" name="Google Shape;5582;p61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3" name="Google Shape;5583;p61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4" name="Google Shape;5584;p61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5" name="Google Shape;5585;p61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6" name="Google Shape;5586;p61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7" name="Google Shape;5587;p61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8" name="Google Shape;5588;p61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9" name="Google Shape;5589;p61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0" name="Google Shape;5590;p61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1" name="Google Shape;5591;p61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2" name="Google Shape;5592;p61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3" name="Google Shape;5593;p61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4" name="Google Shape;5594;p61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5" name="Google Shape;5595;p61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6" name="Google Shape;5596;p61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7" name="Google Shape;5597;p61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8" name="Google Shape;5598;p61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9" name="Google Shape;5599;p61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0" name="Google Shape;5600;p61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1" name="Google Shape;5601;p61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2" name="Google Shape;5602;p61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3" name="Google Shape;5603;p61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4" name="Google Shape;5604;p61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5" name="Google Shape;5605;p61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6" name="Google Shape;5606;p61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7" name="Google Shape;5607;p61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8" name="Google Shape;5608;p61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9" name="Google Shape;5609;p61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0" name="Google Shape;5610;p61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1" name="Google Shape;5611;p61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2" name="Google Shape;5612;p61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3" name="Google Shape;5613;p61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4" name="Google Shape;5614;p61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5" name="Google Shape;5615;p61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6" name="Google Shape;5616;p61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7" name="Google Shape;5617;p61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8" name="Google Shape;5618;p61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9" name="Google Shape;5619;p61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0" name="Google Shape;5620;p61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1" name="Google Shape;5621;p61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2" name="Google Shape;5622;p61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3" name="Google Shape;5623;p61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4" name="Google Shape;5624;p61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25" name="Google Shape;5625;p61"/>
          <p:cNvSpPr txBox="1"/>
          <p:nvPr>
            <p:ph type="title"/>
          </p:nvPr>
        </p:nvSpPr>
        <p:spPr>
          <a:xfrm>
            <a:off x="568200" y="445025"/>
            <a:ext cx="80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Data preprocessing</a:t>
            </a:r>
            <a:endParaRPr/>
          </a:p>
        </p:txBody>
      </p:sp>
      <p:sp>
        <p:nvSpPr>
          <p:cNvPr id="5626" name="Google Shape;5626;p61"/>
          <p:cNvSpPr txBox="1"/>
          <p:nvPr>
            <p:ph idx="1" type="subTitle"/>
          </p:nvPr>
        </p:nvSpPr>
        <p:spPr>
          <a:xfrm>
            <a:off x="720000" y="1285375"/>
            <a:ext cx="78558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Feature Removal: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EID</a:t>
            </a:r>
            <a:r>
              <a:rPr lang="pt-BR"/>
              <a:t>: identifier column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type</a:t>
            </a:r>
            <a:r>
              <a:rPr lang="pt-BR"/>
              <a:t>: constant value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life</a:t>
            </a:r>
            <a:r>
              <a:rPr lang="pt-BR"/>
              <a:t>: target variable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Categorical Feature: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material</a:t>
            </a:r>
            <a:r>
              <a:rPr lang="pt-BR"/>
              <a:t> encoded using One-Hot Encoding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Numerical Features: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stress_landing</a:t>
            </a:r>
            <a:r>
              <a:rPr lang="pt-BR"/>
              <a:t>, </a:t>
            </a:r>
            <a:r>
              <a:rPr b="1" lang="pt-BR"/>
              <a:t>stress_taxi</a:t>
            </a:r>
            <a:r>
              <a:rPr lang="pt-BR"/>
              <a:t>, </a:t>
            </a:r>
            <a:r>
              <a:rPr b="1" lang="pt-BR"/>
              <a:t>stress_lateral</a:t>
            </a:r>
            <a:r>
              <a:rPr lang="pt-BR"/>
              <a:t>, </a:t>
            </a:r>
            <a:r>
              <a:rPr b="1" lang="pt-BR"/>
              <a:t>stress_lateral_2</a:t>
            </a:r>
            <a:r>
              <a:rPr lang="pt-BR"/>
              <a:t>, </a:t>
            </a:r>
            <a:r>
              <a:rPr b="1" lang="pt-BR"/>
              <a:t>stress_vertical</a:t>
            </a:r>
            <a:r>
              <a:rPr lang="pt-BR"/>
              <a:t>, </a:t>
            </a:r>
            <a:r>
              <a:rPr b="1" lang="pt-BR"/>
              <a:t>stress_pressurization</a:t>
            </a:r>
            <a:r>
              <a:rPr lang="pt-BR"/>
              <a:t> normalized to range [-1, 1] using Min-Max Scaling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0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p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5632" name="Google Shape;5632;p62"/>
          <p:cNvGrpSpPr/>
          <p:nvPr/>
        </p:nvGrpSpPr>
        <p:grpSpPr>
          <a:xfrm rot="-7874487">
            <a:off x="6237150" y="4066782"/>
            <a:ext cx="1580608" cy="1422013"/>
            <a:chOff x="3831720" y="930105"/>
            <a:chExt cx="4174638" cy="3755764"/>
          </a:xfrm>
        </p:grpSpPr>
        <p:sp>
          <p:nvSpPr>
            <p:cNvPr id="5633" name="Google Shape;5633;p62"/>
            <p:cNvSpPr/>
            <p:nvPr/>
          </p:nvSpPr>
          <p:spPr>
            <a:xfrm>
              <a:off x="3831720" y="117146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34" name="Google Shape;5634;p62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635" name="Google Shape;5635;p62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6" name="Google Shape;5636;p62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7" name="Google Shape;5637;p62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8" name="Google Shape;5638;p62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9" name="Google Shape;5639;p62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0" name="Google Shape;5640;p62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1" name="Google Shape;5641;p62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2" name="Google Shape;5642;p62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3" name="Google Shape;5643;p62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4" name="Google Shape;5644;p62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5" name="Google Shape;5645;p62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6" name="Google Shape;5646;p62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7" name="Google Shape;5647;p62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8" name="Google Shape;5648;p62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9" name="Google Shape;5649;p62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0" name="Google Shape;5650;p62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1" name="Google Shape;5651;p62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2" name="Google Shape;5652;p62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3" name="Google Shape;5653;p62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4" name="Google Shape;5654;p62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5" name="Google Shape;5655;p62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6" name="Google Shape;5656;p62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7" name="Google Shape;5657;p62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8" name="Google Shape;5658;p62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9" name="Google Shape;5659;p62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0" name="Google Shape;5660;p62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1" name="Google Shape;5661;p62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2" name="Google Shape;5662;p62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3" name="Google Shape;5663;p62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4" name="Google Shape;5664;p62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5" name="Google Shape;5665;p62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6" name="Google Shape;5666;p62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7" name="Google Shape;5667;p62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8" name="Google Shape;5668;p62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9" name="Google Shape;5669;p62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0" name="Google Shape;5670;p62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1" name="Google Shape;5671;p62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2" name="Google Shape;5672;p62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3" name="Google Shape;5673;p62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4" name="Google Shape;5674;p62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5" name="Google Shape;5675;p62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6" name="Google Shape;5676;p62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7" name="Google Shape;5677;p62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8" name="Google Shape;5678;p62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9" name="Google Shape;5679;p62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0" name="Google Shape;5680;p62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1" name="Google Shape;5681;p62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2" name="Google Shape;5682;p62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3" name="Google Shape;5683;p62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4" name="Google Shape;5684;p62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5" name="Google Shape;5685;p62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6" name="Google Shape;5686;p62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7" name="Google Shape;5687;p62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8" name="Google Shape;5688;p62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9" name="Google Shape;5689;p62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0" name="Google Shape;5690;p62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1" name="Google Shape;5691;p62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2" name="Google Shape;5692;p62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3" name="Google Shape;5693;p62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4" name="Google Shape;5694;p62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5" name="Google Shape;5695;p62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6" name="Google Shape;5696;p62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7" name="Google Shape;5697;p62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8" name="Google Shape;5698;p62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9" name="Google Shape;5699;p62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0" name="Google Shape;5700;p62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1" name="Google Shape;5701;p62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2" name="Google Shape;5702;p62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3" name="Google Shape;5703;p62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4" name="Google Shape;5704;p62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5" name="Google Shape;5705;p62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6" name="Google Shape;5706;p62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7" name="Google Shape;5707;p62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8" name="Google Shape;5708;p62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9" name="Google Shape;5709;p62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0" name="Google Shape;5710;p62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1" name="Google Shape;5711;p62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2" name="Google Shape;5712;p62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3" name="Google Shape;5713;p62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62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5" name="Google Shape;5715;p62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6" name="Google Shape;5716;p62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7" name="Google Shape;5717;p62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8" name="Google Shape;5718;p62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9" name="Google Shape;5719;p62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0" name="Google Shape;5720;p62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1" name="Google Shape;5721;p62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2" name="Google Shape;5722;p62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62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62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62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62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62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62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62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62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1" name="Google Shape;5731;p62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2" name="Google Shape;5732;p62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3" name="Google Shape;5733;p62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4" name="Google Shape;5734;p62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5" name="Google Shape;5735;p62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6" name="Google Shape;5736;p62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7" name="Google Shape;5737;p62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62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9" name="Google Shape;5739;p62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0" name="Google Shape;5740;p62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1" name="Google Shape;5741;p62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2" name="Google Shape;5742;p62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3" name="Google Shape;5743;p62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4" name="Google Shape;5744;p62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5" name="Google Shape;5745;p62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6" name="Google Shape;5746;p62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7" name="Google Shape;5747;p62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8" name="Google Shape;5748;p62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9" name="Google Shape;5749;p62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0" name="Google Shape;5750;p62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1" name="Google Shape;5751;p62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2" name="Google Shape;5752;p62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3" name="Google Shape;5753;p62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4" name="Google Shape;5754;p62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5" name="Google Shape;5755;p62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6" name="Google Shape;5756;p62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7" name="Google Shape;5757;p62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8" name="Google Shape;5758;p62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9" name="Google Shape;5759;p62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0" name="Google Shape;5760;p62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1" name="Google Shape;5761;p62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2" name="Google Shape;5762;p62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3" name="Google Shape;5763;p62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4" name="Google Shape;5764;p62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5" name="Google Shape;5765;p62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6" name="Google Shape;5766;p62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7" name="Google Shape;5767;p62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8" name="Google Shape;5768;p62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9" name="Google Shape;5769;p62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70" name="Google Shape;5770;p62"/>
          <p:cNvSpPr txBox="1"/>
          <p:nvPr>
            <p:ph type="title"/>
          </p:nvPr>
        </p:nvSpPr>
        <p:spPr>
          <a:xfrm>
            <a:off x="568200" y="445025"/>
            <a:ext cx="80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Model Training and Validation</a:t>
            </a:r>
            <a:endParaRPr/>
          </a:p>
        </p:txBody>
      </p:sp>
      <p:sp>
        <p:nvSpPr>
          <p:cNvPr id="5771" name="Google Shape;5771;p62"/>
          <p:cNvSpPr txBox="1"/>
          <p:nvPr>
            <p:ph idx="1" type="subTitle"/>
          </p:nvPr>
        </p:nvSpPr>
        <p:spPr>
          <a:xfrm>
            <a:off x="720000" y="1285375"/>
            <a:ext cx="38520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pt-BR"/>
              <a:t>Objective</a:t>
            </a:r>
            <a:r>
              <a:rPr lang="pt-BR"/>
              <a:t>: Evaluate model performance and tune hyperparameters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Tested algorithms: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k-Nearest Neighbors (</a:t>
            </a:r>
            <a:r>
              <a:rPr b="1" lang="pt-BR"/>
              <a:t>kNN</a:t>
            </a:r>
            <a:r>
              <a:rPr lang="pt-BR"/>
              <a:t>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pt-BR"/>
              <a:t>Decision Tree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Support Vector Regressor (</a:t>
            </a:r>
            <a:r>
              <a:rPr b="1" lang="pt-BR"/>
              <a:t>SVR)</a:t>
            </a:r>
            <a:r>
              <a:rPr lang="pt-BR"/>
              <a:t> with </a:t>
            </a:r>
            <a:r>
              <a:rPr b="1" lang="pt-BR"/>
              <a:t>RBF</a:t>
            </a:r>
            <a:r>
              <a:rPr lang="pt-BR"/>
              <a:t> </a:t>
            </a:r>
            <a:r>
              <a:rPr b="1" lang="pt-BR"/>
              <a:t>kernel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pt-BR"/>
              <a:t>Random Forest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Multi-layer Perceptron (</a:t>
            </a:r>
            <a:r>
              <a:rPr b="1" lang="pt-BR"/>
              <a:t>MLP</a:t>
            </a:r>
            <a:r>
              <a:rPr lang="pt-BR"/>
              <a:t>) Neural Network</a:t>
            </a:r>
            <a:endParaRPr/>
          </a:p>
        </p:txBody>
      </p:sp>
      <p:sp>
        <p:nvSpPr>
          <p:cNvPr id="5772" name="Google Shape;5772;p62"/>
          <p:cNvSpPr txBox="1"/>
          <p:nvPr>
            <p:ph idx="1" type="subTitle"/>
          </p:nvPr>
        </p:nvSpPr>
        <p:spPr>
          <a:xfrm>
            <a:off x="4723800" y="1408525"/>
            <a:ext cx="38520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Applied 10-fold cross-validation (KFold) to ensure robust model evaluation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Used GridSearchCV with 3 folds for hyperparameter tuning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Performance metric: Mean Squared Error (MSE), with a custom scoring function to maximize (negative MSE).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6" name="Shape 5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7" name="Google Shape;5777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5778" name="Google Shape;5778;p63"/>
          <p:cNvGrpSpPr/>
          <p:nvPr/>
        </p:nvGrpSpPr>
        <p:grpSpPr>
          <a:xfrm rot="-7874487">
            <a:off x="6237150" y="4066782"/>
            <a:ext cx="1580608" cy="1422013"/>
            <a:chOff x="3831720" y="930105"/>
            <a:chExt cx="4174638" cy="3755764"/>
          </a:xfrm>
        </p:grpSpPr>
        <p:sp>
          <p:nvSpPr>
            <p:cNvPr id="5779" name="Google Shape;5779;p63"/>
            <p:cNvSpPr/>
            <p:nvPr/>
          </p:nvSpPr>
          <p:spPr>
            <a:xfrm>
              <a:off x="3831720" y="117146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80" name="Google Shape;5780;p6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781" name="Google Shape;5781;p6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2" name="Google Shape;5782;p6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3" name="Google Shape;5783;p6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4" name="Google Shape;5784;p6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5" name="Google Shape;5785;p6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6" name="Google Shape;5786;p6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7" name="Google Shape;5787;p6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8" name="Google Shape;5788;p6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9" name="Google Shape;5789;p6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0" name="Google Shape;5790;p6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1" name="Google Shape;5791;p6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2" name="Google Shape;5792;p6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3" name="Google Shape;5793;p6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4" name="Google Shape;5794;p6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5" name="Google Shape;5795;p6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6" name="Google Shape;5796;p6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7" name="Google Shape;5797;p6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8" name="Google Shape;5798;p6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9" name="Google Shape;5799;p6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0" name="Google Shape;5800;p6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p6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2" name="Google Shape;5802;p6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3" name="Google Shape;5803;p6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4" name="Google Shape;5804;p6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5" name="Google Shape;5805;p6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6" name="Google Shape;5806;p6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7" name="Google Shape;5807;p6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8" name="Google Shape;5808;p6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9" name="Google Shape;5809;p6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0" name="Google Shape;5810;p6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1" name="Google Shape;5811;p6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2" name="Google Shape;5812;p6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3" name="Google Shape;5813;p6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4" name="Google Shape;5814;p6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5" name="Google Shape;5815;p6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6" name="Google Shape;5816;p6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7" name="Google Shape;5817;p6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8" name="Google Shape;5818;p6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9" name="Google Shape;5819;p6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0" name="Google Shape;5820;p6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1" name="Google Shape;5821;p6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2" name="Google Shape;5822;p6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3" name="Google Shape;5823;p6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4" name="Google Shape;5824;p6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5" name="Google Shape;5825;p6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6" name="Google Shape;5826;p6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7" name="Google Shape;5827;p6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8" name="Google Shape;5828;p6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9" name="Google Shape;5829;p6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0" name="Google Shape;5830;p6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1" name="Google Shape;5831;p6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2" name="Google Shape;5832;p6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3" name="Google Shape;5833;p6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4" name="Google Shape;5834;p6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5" name="Google Shape;5835;p6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6" name="Google Shape;5836;p6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7" name="Google Shape;5837;p6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8" name="Google Shape;5838;p6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9" name="Google Shape;5839;p6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0" name="Google Shape;5840;p6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1" name="Google Shape;5841;p6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2" name="Google Shape;5842;p6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3" name="Google Shape;5843;p6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4" name="Google Shape;5844;p6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5" name="Google Shape;5845;p6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6" name="Google Shape;5846;p6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7" name="Google Shape;5847;p6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8" name="Google Shape;5848;p6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9" name="Google Shape;5849;p6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0" name="Google Shape;5850;p6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1" name="Google Shape;5851;p6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2" name="Google Shape;5852;p6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3" name="Google Shape;5853;p6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4" name="Google Shape;5854;p6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5" name="Google Shape;5855;p6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6" name="Google Shape;5856;p6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7" name="Google Shape;5857;p6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8" name="Google Shape;5858;p6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9" name="Google Shape;5859;p6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0" name="Google Shape;5860;p6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1" name="Google Shape;5861;p6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2" name="Google Shape;5862;p6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3" name="Google Shape;5863;p6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4" name="Google Shape;5864;p6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5" name="Google Shape;5865;p6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6" name="Google Shape;5866;p6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7" name="Google Shape;5867;p6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8" name="Google Shape;5868;p6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9" name="Google Shape;5869;p6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0" name="Google Shape;5870;p6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1" name="Google Shape;5871;p6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2" name="Google Shape;5872;p6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3" name="Google Shape;5873;p6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4" name="Google Shape;5874;p6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5" name="Google Shape;5875;p6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6" name="Google Shape;5876;p6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7" name="Google Shape;5877;p6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8" name="Google Shape;5878;p6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9" name="Google Shape;5879;p6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0" name="Google Shape;5880;p6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1" name="Google Shape;5881;p6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2" name="Google Shape;5882;p6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3" name="Google Shape;5883;p6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4" name="Google Shape;5884;p6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5" name="Google Shape;5885;p6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6" name="Google Shape;5886;p6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7" name="Google Shape;5887;p6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8" name="Google Shape;5888;p6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9" name="Google Shape;5889;p6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0" name="Google Shape;5890;p6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1" name="Google Shape;5891;p6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2" name="Google Shape;5892;p6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3" name="Google Shape;5893;p6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4" name="Google Shape;5894;p6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5" name="Google Shape;5895;p6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6" name="Google Shape;5896;p6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7" name="Google Shape;5897;p6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8" name="Google Shape;5898;p6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9" name="Google Shape;5899;p6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0" name="Google Shape;5900;p6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1" name="Google Shape;5901;p6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2" name="Google Shape;5902;p6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3" name="Google Shape;5903;p6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4" name="Google Shape;5904;p6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5" name="Google Shape;5905;p6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6" name="Google Shape;5906;p6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7" name="Google Shape;5907;p6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8" name="Google Shape;5908;p6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9" name="Google Shape;5909;p6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0" name="Google Shape;5910;p6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1" name="Google Shape;5911;p6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2" name="Google Shape;5912;p6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3" name="Google Shape;5913;p6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4" name="Google Shape;5914;p6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5" name="Google Shape;5915;p6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16" name="Google Shape;5916;p63"/>
          <p:cNvSpPr txBox="1"/>
          <p:nvPr>
            <p:ph type="title"/>
          </p:nvPr>
        </p:nvSpPr>
        <p:spPr>
          <a:xfrm>
            <a:off x="568200" y="445025"/>
            <a:ext cx="80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Model Training and Validation</a:t>
            </a:r>
            <a:endParaRPr/>
          </a:p>
        </p:txBody>
      </p:sp>
      <p:sp>
        <p:nvSpPr>
          <p:cNvPr id="5917" name="Google Shape;5917;p63"/>
          <p:cNvSpPr txBox="1"/>
          <p:nvPr>
            <p:ph idx="1" type="subTitle"/>
          </p:nvPr>
        </p:nvSpPr>
        <p:spPr>
          <a:xfrm>
            <a:off x="720000" y="1285375"/>
            <a:ext cx="38520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pt-BR"/>
              <a:t>Objective</a:t>
            </a:r>
            <a:r>
              <a:rPr lang="pt-BR"/>
              <a:t>: Evaluate model performance and tune hyperparameters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Tested algorithms: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k-Nearest Neighbors (</a:t>
            </a:r>
            <a:r>
              <a:rPr b="1" lang="pt-BR"/>
              <a:t>kNN</a:t>
            </a:r>
            <a:r>
              <a:rPr lang="pt-BR"/>
              <a:t>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pt-BR"/>
              <a:t>Decision Tree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Support Vector Regressor (</a:t>
            </a:r>
            <a:r>
              <a:rPr b="1" lang="pt-BR"/>
              <a:t>SVR)</a:t>
            </a:r>
            <a:r>
              <a:rPr lang="pt-BR"/>
              <a:t> with </a:t>
            </a:r>
            <a:r>
              <a:rPr b="1" lang="pt-BR"/>
              <a:t>RBF</a:t>
            </a:r>
            <a:r>
              <a:rPr lang="pt-BR"/>
              <a:t> </a:t>
            </a:r>
            <a:r>
              <a:rPr b="1" lang="pt-BR"/>
              <a:t>kernel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pt-BR"/>
              <a:t>Random Forest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Multi-layer Perceptron (</a:t>
            </a:r>
            <a:r>
              <a:rPr b="1" lang="pt-BR"/>
              <a:t>MLP</a:t>
            </a:r>
            <a:r>
              <a:rPr lang="pt-BR"/>
              <a:t>) Neural Network</a:t>
            </a:r>
            <a:endParaRPr/>
          </a:p>
        </p:txBody>
      </p:sp>
      <p:sp>
        <p:nvSpPr>
          <p:cNvPr id="5918" name="Google Shape;5918;p63"/>
          <p:cNvSpPr txBox="1"/>
          <p:nvPr>
            <p:ph idx="1" type="subTitle"/>
          </p:nvPr>
        </p:nvSpPr>
        <p:spPr>
          <a:xfrm>
            <a:off x="4723800" y="1408525"/>
            <a:ext cx="38520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Applied 10-fold cross-validation (KFold) to ensure robust model evaluation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Used GridSearchCV with 3 folds for hyperparameter tuning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Performance metric: Mean Squared Error (MSE), with a custom scoring function to maximize (negative MSE).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p46"/>
          <p:cNvSpPr txBox="1"/>
          <p:nvPr>
            <p:ph type="title"/>
          </p:nvPr>
        </p:nvSpPr>
        <p:spPr>
          <a:xfrm>
            <a:off x="1714500" y="445025"/>
            <a:ext cx="571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table of contents</a:t>
            </a:r>
            <a:endParaRPr/>
          </a:p>
        </p:txBody>
      </p:sp>
      <p:sp>
        <p:nvSpPr>
          <p:cNvPr id="3833" name="Google Shape;3833;p46"/>
          <p:cNvSpPr txBox="1"/>
          <p:nvPr>
            <p:ph idx="8" type="title"/>
          </p:nvPr>
        </p:nvSpPr>
        <p:spPr>
          <a:xfrm>
            <a:off x="979788" y="3131102"/>
            <a:ext cx="734700" cy="5727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3834" name="Google Shape;3834;p46"/>
          <p:cNvSpPr txBox="1"/>
          <p:nvPr>
            <p:ph idx="13" type="title"/>
          </p:nvPr>
        </p:nvSpPr>
        <p:spPr>
          <a:xfrm>
            <a:off x="979788" y="3951477"/>
            <a:ext cx="734700" cy="5727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3835" name="Google Shape;3835;p46"/>
          <p:cNvSpPr txBox="1"/>
          <p:nvPr>
            <p:ph idx="16" type="subTitle"/>
          </p:nvPr>
        </p:nvSpPr>
        <p:spPr>
          <a:xfrm>
            <a:off x="1714501" y="1565450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problem description</a:t>
            </a:r>
            <a:endParaRPr/>
          </a:p>
        </p:txBody>
      </p:sp>
      <p:sp>
        <p:nvSpPr>
          <p:cNvPr id="3836" name="Google Shape;3836;p46"/>
          <p:cNvSpPr txBox="1"/>
          <p:nvPr>
            <p:ph idx="17" type="subTitle"/>
          </p:nvPr>
        </p:nvSpPr>
        <p:spPr>
          <a:xfrm>
            <a:off x="1079525" y="239982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methods</a:t>
            </a:r>
            <a:endParaRPr/>
          </a:p>
        </p:txBody>
      </p:sp>
      <p:sp>
        <p:nvSpPr>
          <p:cNvPr id="3837" name="Google Shape;3837;p46"/>
          <p:cNvSpPr txBox="1"/>
          <p:nvPr>
            <p:ph idx="19" type="subTitle"/>
          </p:nvPr>
        </p:nvSpPr>
        <p:spPr>
          <a:xfrm>
            <a:off x="1055989" y="3275313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results</a:t>
            </a:r>
            <a:endParaRPr/>
          </a:p>
        </p:txBody>
      </p:sp>
      <p:sp>
        <p:nvSpPr>
          <p:cNvPr id="3838" name="Google Shape;3838;p46"/>
          <p:cNvSpPr txBox="1"/>
          <p:nvPr>
            <p:ph idx="20" type="subTitle"/>
          </p:nvPr>
        </p:nvSpPr>
        <p:spPr>
          <a:xfrm>
            <a:off x="1243538" y="4129650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CONCLUSIONs</a:t>
            </a:r>
            <a:endParaRPr/>
          </a:p>
        </p:txBody>
      </p:sp>
      <p:sp>
        <p:nvSpPr>
          <p:cNvPr id="3839" name="Google Shape;3839;p46"/>
          <p:cNvSpPr txBox="1"/>
          <p:nvPr>
            <p:ph idx="9" type="title"/>
          </p:nvPr>
        </p:nvSpPr>
        <p:spPr>
          <a:xfrm>
            <a:off x="979800" y="2242798"/>
            <a:ext cx="734700" cy="5727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3840" name="Google Shape;3840;p46"/>
          <p:cNvSpPr txBox="1"/>
          <p:nvPr>
            <p:ph idx="7" type="title"/>
          </p:nvPr>
        </p:nvSpPr>
        <p:spPr>
          <a:xfrm>
            <a:off x="979801" y="1400148"/>
            <a:ext cx="734700" cy="5727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3841" name="Google Shape;3841;p46"/>
          <p:cNvSpPr txBox="1"/>
          <p:nvPr>
            <p:ph idx="1" type="subTitle"/>
          </p:nvPr>
        </p:nvSpPr>
        <p:spPr>
          <a:xfrm>
            <a:off x="4087450" y="1455500"/>
            <a:ext cx="3600000" cy="4620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Definitions, motivation and objectives</a:t>
            </a:r>
            <a:endParaRPr/>
          </a:p>
        </p:txBody>
      </p:sp>
      <p:sp>
        <p:nvSpPr>
          <p:cNvPr id="3842" name="Google Shape;3842;p46"/>
          <p:cNvSpPr txBox="1"/>
          <p:nvPr>
            <p:ph idx="1" type="subTitle"/>
          </p:nvPr>
        </p:nvSpPr>
        <p:spPr>
          <a:xfrm>
            <a:off x="2971450" y="2319000"/>
            <a:ext cx="4716000" cy="4332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Exploratory Data Analysis and ML Techniques</a:t>
            </a:r>
            <a:endParaRPr/>
          </a:p>
        </p:txBody>
      </p:sp>
      <p:sp>
        <p:nvSpPr>
          <p:cNvPr id="3843" name="Google Shape;3843;p46"/>
          <p:cNvSpPr txBox="1"/>
          <p:nvPr>
            <p:ph idx="1" type="subTitle"/>
          </p:nvPr>
        </p:nvSpPr>
        <p:spPr>
          <a:xfrm>
            <a:off x="2971450" y="3245388"/>
            <a:ext cx="4716000" cy="4332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Evaluation, Model Selection and Improvements</a:t>
            </a:r>
            <a:endParaRPr/>
          </a:p>
        </p:txBody>
      </p:sp>
      <p:sp>
        <p:nvSpPr>
          <p:cNvPr id="3844" name="Google Shape;3844;p46"/>
          <p:cNvSpPr txBox="1"/>
          <p:nvPr>
            <p:ph idx="1" type="subTitle"/>
          </p:nvPr>
        </p:nvSpPr>
        <p:spPr>
          <a:xfrm>
            <a:off x="5381950" y="4021226"/>
            <a:ext cx="2305500" cy="4332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Final Remarks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2" name="Shape 5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3" name="Google Shape;5923;p64"/>
          <p:cNvSpPr txBox="1"/>
          <p:nvPr>
            <p:ph type="title"/>
          </p:nvPr>
        </p:nvSpPr>
        <p:spPr>
          <a:xfrm>
            <a:off x="3714750" y="3265675"/>
            <a:ext cx="4716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RESULTS</a:t>
            </a:r>
            <a:endParaRPr/>
          </a:p>
        </p:txBody>
      </p:sp>
      <p:sp>
        <p:nvSpPr>
          <p:cNvPr id="5924" name="Google Shape;5924;p64"/>
          <p:cNvSpPr txBox="1"/>
          <p:nvPr>
            <p:ph idx="2" type="title"/>
          </p:nvPr>
        </p:nvSpPr>
        <p:spPr>
          <a:xfrm>
            <a:off x="7529875" y="2376450"/>
            <a:ext cx="900900" cy="8418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5925" name="Google Shape;5925;p64"/>
          <p:cNvSpPr txBox="1"/>
          <p:nvPr>
            <p:ph idx="1" type="subTitle"/>
          </p:nvPr>
        </p:nvSpPr>
        <p:spPr>
          <a:xfrm>
            <a:off x="3270200" y="4170800"/>
            <a:ext cx="5160600" cy="4068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Evaluation, Model Selection and Improvements</a:t>
            </a:r>
            <a:endParaRPr/>
          </a:p>
        </p:txBody>
      </p:sp>
      <p:grpSp>
        <p:nvGrpSpPr>
          <p:cNvPr id="5926" name="Google Shape;5926;p64"/>
          <p:cNvGrpSpPr/>
          <p:nvPr/>
        </p:nvGrpSpPr>
        <p:grpSpPr>
          <a:xfrm>
            <a:off x="4151753" y="1411443"/>
            <a:ext cx="1763602" cy="1672817"/>
            <a:chOff x="4138184" y="930105"/>
            <a:chExt cx="3959590" cy="3755764"/>
          </a:xfrm>
        </p:grpSpPr>
        <p:sp>
          <p:nvSpPr>
            <p:cNvPr id="5927" name="Google Shape;5927;p64"/>
            <p:cNvSpPr/>
            <p:nvPr/>
          </p:nvSpPr>
          <p:spPr>
            <a:xfrm>
              <a:off x="5909881" y="2233489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28" name="Google Shape;5928;p64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929" name="Google Shape;5929;p64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0" name="Google Shape;5930;p64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1" name="Google Shape;5931;p64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2" name="Google Shape;5932;p64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3" name="Google Shape;5933;p64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4" name="Google Shape;5934;p64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5" name="Google Shape;5935;p64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6" name="Google Shape;5936;p64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7" name="Google Shape;5937;p64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8" name="Google Shape;5938;p64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9" name="Google Shape;5939;p64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0" name="Google Shape;5940;p64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1" name="Google Shape;5941;p64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2" name="Google Shape;5942;p64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3" name="Google Shape;5943;p64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4" name="Google Shape;5944;p64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5" name="Google Shape;5945;p64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6" name="Google Shape;5946;p64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7" name="Google Shape;5947;p64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8" name="Google Shape;5948;p64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9" name="Google Shape;5949;p64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0" name="Google Shape;5950;p64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1" name="Google Shape;5951;p64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2" name="Google Shape;5952;p64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3" name="Google Shape;5953;p64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4" name="Google Shape;5954;p64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5" name="Google Shape;5955;p64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6" name="Google Shape;5956;p64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7" name="Google Shape;5957;p64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8" name="Google Shape;5958;p64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9" name="Google Shape;5959;p64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0" name="Google Shape;5960;p64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1" name="Google Shape;5961;p64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2" name="Google Shape;5962;p64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3" name="Google Shape;5963;p64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4" name="Google Shape;5964;p64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5" name="Google Shape;5965;p64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6" name="Google Shape;5966;p64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7" name="Google Shape;5967;p64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8" name="Google Shape;5968;p64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9" name="Google Shape;5969;p64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0" name="Google Shape;5970;p64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1" name="Google Shape;5971;p64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2" name="Google Shape;5972;p64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3" name="Google Shape;5973;p64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4" name="Google Shape;5974;p64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5" name="Google Shape;5975;p64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6" name="Google Shape;5976;p64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7" name="Google Shape;5977;p64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8" name="Google Shape;5978;p64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9" name="Google Shape;5979;p64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0" name="Google Shape;5980;p64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1" name="Google Shape;5981;p64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2" name="Google Shape;5982;p64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3" name="Google Shape;5983;p64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4" name="Google Shape;5984;p64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5" name="Google Shape;5985;p64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6" name="Google Shape;5986;p64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7" name="Google Shape;5987;p64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8" name="Google Shape;5988;p64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9" name="Google Shape;5989;p64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0" name="Google Shape;5990;p64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1" name="Google Shape;5991;p64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2" name="Google Shape;5992;p64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3" name="Google Shape;5993;p64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4" name="Google Shape;5994;p64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5" name="Google Shape;5995;p64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6" name="Google Shape;5996;p64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7" name="Google Shape;5997;p64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8" name="Google Shape;5998;p64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9" name="Google Shape;5999;p64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0" name="Google Shape;6000;p64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1" name="Google Shape;6001;p64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2" name="Google Shape;6002;p64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3" name="Google Shape;6003;p64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4" name="Google Shape;6004;p64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5" name="Google Shape;6005;p64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6" name="Google Shape;6006;p64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7" name="Google Shape;6007;p64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8" name="Google Shape;6008;p64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9" name="Google Shape;6009;p64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0" name="Google Shape;6010;p64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1" name="Google Shape;6011;p64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2" name="Google Shape;6012;p64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3" name="Google Shape;6013;p64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4" name="Google Shape;6014;p64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5" name="Google Shape;6015;p64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6" name="Google Shape;6016;p64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7" name="Google Shape;6017;p64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8" name="Google Shape;6018;p64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9" name="Google Shape;6019;p64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0" name="Google Shape;6020;p64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1" name="Google Shape;6021;p64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2" name="Google Shape;6022;p64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3" name="Google Shape;6023;p64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4" name="Google Shape;6024;p64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5" name="Google Shape;6025;p64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6" name="Google Shape;6026;p64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7" name="Google Shape;6027;p64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8" name="Google Shape;6028;p64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9" name="Google Shape;6029;p64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0" name="Google Shape;6030;p64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1" name="Google Shape;6031;p64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2" name="Google Shape;6032;p64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3" name="Google Shape;6033;p64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4" name="Google Shape;6034;p64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5" name="Google Shape;6035;p64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6" name="Google Shape;6036;p64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7" name="Google Shape;6037;p64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8" name="Google Shape;6038;p64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9" name="Google Shape;6039;p64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0" name="Google Shape;6040;p64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1" name="Google Shape;6041;p64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2" name="Google Shape;6042;p64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3" name="Google Shape;6043;p64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4" name="Google Shape;6044;p64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5" name="Google Shape;6045;p64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6" name="Google Shape;6046;p64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7" name="Google Shape;6047;p64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8" name="Google Shape;6048;p64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9" name="Google Shape;6049;p64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0" name="Google Shape;6050;p64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1" name="Google Shape;6051;p64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2" name="Google Shape;6052;p64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3" name="Google Shape;6053;p64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4" name="Google Shape;6054;p64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5" name="Google Shape;6055;p64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6" name="Google Shape;6056;p64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7" name="Google Shape;6057;p64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8" name="Google Shape;6058;p64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9" name="Google Shape;6059;p64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0" name="Google Shape;6060;p64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1" name="Google Shape;6061;p64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2" name="Google Shape;6062;p64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3" name="Google Shape;6063;p64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64" name="Google Shape;6064;p64"/>
          <p:cNvGrpSpPr/>
          <p:nvPr/>
        </p:nvGrpSpPr>
        <p:grpSpPr>
          <a:xfrm rot="-7355672">
            <a:off x="870850" y="88876"/>
            <a:ext cx="2053828" cy="1672589"/>
            <a:chOff x="3394530" y="930105"/>
            <a:chExt cx="4611828" cy="3755764"/>
          </a:xfrm>
        </p:grpSpPr>
        <p:sp>
          <p:nvSpPr>
            <p:cNvPr id="6065" name="Google Shape;6065;p64"/>
            <p:cNvSpPr/>
            <p:nvPr/>
          </p:nvSpPr>
          <p:spPr>
            <a:xfrm>
              <a:off x="3394530" y="121409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6" name="Google Shape;6066;p64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6067" name="Google Shape;6067;p64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8" name="Google Shape;6068;p64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9" name="Google Shape;6069;p64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0" name="Google Shape;6070;p64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1" name="Google Shape;6071;p64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2" name="Google Shape;6072;p64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3" name="Google Shape;6073;p64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4" name="Google Shape;6074;p64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5" name="Google Shape;6075;p64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6" name="Google Shape;6076;p64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7" name="Google Shape;6077;p64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8" name="Google Shape;6078;p64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9" name="Google Shape;6079;p64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0" name="Google Shape;6080;p64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1" name="Google Shape;6081;p64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2" name="Google Shape;6082;p64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3" name="Google Shape;6083;p64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4" name="Google Shape;6084;p64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5" name="Google Shape;6085;p64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6" name="Google Shape;6086;p64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7" name="Google Shape;6087;p64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8" name="Google Shape;6088;p64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9" name="Google Shape;6089;p64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0" name="Google Shape;6090;p64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1" name="Google Shape;6091;p64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2" name="Google Shape;6092;p64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3" name="Google Shape;6093;p64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4" name="Google Shape;6094;p64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5" name="Google Shape;6095;p64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6" name="Google Shape;6096;p64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7" name="Google Shape;6097;p64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8" name="Google Shape;6098;p64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9" name="Google Shape;6099;p64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0" name="Google Shape;6100;p64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1" name="Google Shape;6101;p64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2" name="Google Shape;6102;p64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3" name="Google Shape;6103;p64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4" name="Google Shape;6104;p64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5" name="Google Shape;6105;p64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6" name="Google Shape;6106;p64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7" name="Google Shape;6107;p64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8" name="Google Shape;6108;p64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9" name="Google Shape;6109;p64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0" name="Google Shape;6110;p64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1" name="Google Shape;6111;p64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2" name="Google Shape;6112;p64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3" name="Google Shape;6113;p64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4" name="Google Shape;6114;p64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5" name="Google Shape;6115;p64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6" name="Google Shape;6116;p64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7" name="Google Shape;6117;p64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8" name="Google Shape;6118;p64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9" name="Google Shape;6119;p64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0" name="Google Shape;6120;p64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1" name="Google Shape;6121;p64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2" name="Google Shape;6122;p64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3" name="Google Shape;6123;p64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4" name="Google Shape;6124;p64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5" name="Google Shape;6125;p64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6" name="Google Shape;6126;p64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7" name="Google Shape;6127;p64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8" name="Google Shape;6128;p64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9" name="Google Shape;6129;p64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0" name="Google Shape;6130;p64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1" name="Google Shape;6131;p64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2" name="Google Shape;6132;p64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3" name="Google Shape;6133;p64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4" name="Google Shape;6134;p64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5" name="Google Shape;6135;p64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6" name="Google Shape;6136;p64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7" name="Google Shape;6137;p64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8" name="Google Shape;6138;p64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9" name="Google Shape;6139;p64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0" name="Google Shape;6140;p64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1" name="Google Shape;6141;p64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2" name="Google Shape;6142;p64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3" name="Google Shape;6143;p64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4" name="Google Shape;6144;p64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5" name="Google Shape;6145;p64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6" name="Google Shape;6146;p64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7" name="Google Shape;6147;p64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8" name="Google Shape;6148;p64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9" name="Google Shape;6149;p64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0" name="Google Shape;6150;p64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1" name="Google Shape;6151;p64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2" name="Google Shape;6152;p64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3" name="Google Shape;6153;p64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4" name="Google Shape;6154;p64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5" name="Google Shape;6155;p64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6" name="Google Shape;6156;p64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7" name="Google Shape;6157;p64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8" name="Google Shape;6158;p64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9" name="Google Shape;6159;p64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0" name="Google Shape;6160;p64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1" name="Google Shape;6161;p64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2" name="Google Shape;6162;p64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3" name="Google Shape;6163;p64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4" name="Google Shape;6164;p64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5" name="Google Shape;6165;p64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6" name="Google Shape;6166;p64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7" name="Google Shape;6167;p64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8" name="Google Shape;6168;p64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9" name="Google Shape;6169;p64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0" name="Google Shape;6170;p64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1" name="Google Shape;6171;p64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2" name="Google Shape;6172;p64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3" name="Google Shape;6173;p64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4" name="Google Shape;6174;p64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5" name="Google Shape;6175;p64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6" name="Google Shape;6176;p64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7" name="Google Shape;6177;p64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8" name="Google Shape;6178;p64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9" name="Google Shape;6179;p64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0" name="Google Shape;6180;p64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1" name="Google Shape;6181;p64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2" name="Google Shape;6182;p64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3" name="Google Shape;6183;p64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4" name="Google Shape;6184;p64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5" name="Google Shape;6185;p64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6" name="Google Shape;6186;p64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7" name="Google Shape;6187;p64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8" name="Google Shape;6188;p64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9" name="Google Shape;6189;p64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0" name="Google Shape;6190;p64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1" name="Google Shape;6191;p64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2" name="Google Shape;6192;p64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3" name="Google Shape;6193;p64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4" name="Google Shape;6194;p64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5" name="Google Shape;6195;p64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6" name="Google Shape;6196;p64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7" name="Google Shape;6197;p64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8" name="Google Shape;6198;p64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9" name="Google Shape;6199;p64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0" name="Google Shape;6200;p64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1" name="Google Shape;6201;p64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02" name="Google Shape;6202;p64"/>
          <p:cNvSpPr/>
          <p:nvPr/>
        </p:nvSpPr>
        <p:spPr>
          <a:xfrm>
            <a:off x="2695575" y="577651"/>
            <a:ext cx="7524750" cy="852425"/>
          </a:xfrm>
          <a:custGeom>
            <a:rect b="b" l="l" r="r" t="t"/>
            <a:pathLst>
              <a:path extrusionOk="0" h="34097" w="300990">
                <a:moveTo>
                  <a:pt x="0" y="32520"/>
                </a:moveTo>
                <a:cubicBezTo>
                  <a:pt x="7924" y="35161"/>
                  <a:pt x="18859" y="34616"/>
                  <a:pt x="24765" y="28710"/>
                </a:cubicBezTo>
                <a:cubicBezTo>
                  <a:pt x="31243" y="22232"/>
                  <a:pt x="37345" y="15285"/>
                  <a:pt x="44577" y="9660"/>
                </a:cubicBezTo>
                <a:cubicBezTo>
                  <a:pt x="51934" y="3938"/>
                  <a:pt x="61556" y="578"/>
                  <a:pt x="70866" y="135"/>
                </a:cubicBezTo>
                <a:cubicBezTo>
                  <a:pt x="93542" y="-945"/>
                  <a:pt x="114127" y="15770"/>
                  <a:pt x="136779" y="17280"/>
                </a:cubicBezTo>
                <a:cubicBezTo>
                  <a:pt x="151596" y="18268"/>
                  <a:pt x="166931" y="14015"/>
                  <a:pt x="180213" y="7374"/>
                </a:cubicBezTo>
                <a:cubicBezTo>
                  <a:pt x="184785" y="5088"/>
                  <a:pt x="188887" y="1356"/>
                  <a:pt x="193929" y="516"/>
                </a:cubicBezTo>
                <a:cubicBezTo>
                  <a:pt x="209882" y="-2143"/>
                  <a:pt x="225483" y="7642"/>
                  <a:pt x="241173" y="11565"/>
                </a:cubicBezTo>
                <a:cubicBezTo>
                  <a:pt x="260630" y="16429"/>
                  <a:pt x="281089" y="15554"/>
                  <a:pt x="300990" y="18042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3" name="Google Shape;6203;p64"/>
          <p:cNvSpPr/>
          <p:nvPr/>
        </p:nvSpPr>
        <p:spPr>
          <a:xfrm>
            <a:off x="928277" y="2335969"/>
            <a:ext cx="3129375" cy="3560000"/>
          </a:xfrm>
          <a:custGeom>
            <a:rect b="b" l="l" r="r" t="t"/>
            <a:pathLst>
              <a:path extrusionOk="0" h="142400" w="125175">
                <a:moveTo>
                  <a:pt x="125175" y="12098"/>
                </a:moveTo>
                <a:cubicBezTo>
                  <a:pt x="108411" y="26068"/>
                  <a:pt x="79660" y="31892"/>
                  <a:pt x="60405" y="21623"/>
                </a:cubicBezTo>
                <a:cubicBezTo>
                  <a:pt x="54873" y="18673"/>
                  <a:pt x="57931" y="7034"/>
                  <a:pt x="62691" y="2954"/>
                </a:cubicBezTo>
                <a:cubicBezTo>
                  <a:pt x="67536" y="-1199"/>
                  <a:pt x="79371" y="-1066"/>
                  <a:pt x="81741" y="4859"/>
                </a:cubicBezTo>
                <a:cubicBezTo>
                  <a:pt x="84441" y="11609"/>
                  <a:pt x="78205" y="20786"/>
                  <a:pt x="71835" y="24290"/>
                </a:cubicBezTo>
                <a:cubicBezTo>
                  <a:pt x="65429" y="27813"/>
                  <a:pt x="57961" y="28946"/>
                  <a:pt x="50880" y="30767"/>
                </a:cubicBezTo>
                <a:cubicBezTo>
                  <a:pt x="36012" y="34590"/>
                  <a:pt x="17539" y="32866"/>
                  <a:pt x="6684" y="43721"/>
                </a:cubicBezTo>
                <a:cubicBezTo>
                  <a:pt x="1541" y="48864"/>
                  <a:pt x="-2432" y="59377"/>
                  <a:pt x="2112" y="65057"/>
                </a:cubicBezTo>
                <a:cubicBezTo>
                  <a:pt x="6988" y="71153"/>
                  <a:pt x="16706" y="70627"/>
                  <a:pt x="23829" y="73820"/>
                </a:cubicBezTo>
                <a:cubicBezTo>
                  <a:pt x="27143" y="75306"/>
                  <a:pt x="28734" y="79308"/>
                  <a:pt x="30306" y="82583"/>
                </a:cubicBezTo>
                <a:cubicBezTo>
                  <a:pt x="39052" y="100803"/>
                  <a:pt x="34691" y="128109"/>
                  <a:pt x="20400" y="14240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7" name="Shape 6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8" name="Google Shape;6208;p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09" name="Google Shape;6209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EVALUATION</a:t>
            </a:r>
            <a:endParaRPr/>
          </a:p>
        </p:txBody>
      </p:sp>
      <p:sp>
        <p:nvSpPr>
          <p:cNvPr id="6210" name="Google Shape;6210;p65"/>
          <p:cNvSpPr txBox="1"/>
          <p:nvPr>
            <p:ph idx="1" type="subTitle"/>
          </p:nvPr>
        </p:nvSpPr>
        <p:spPr>
          <a:xfrm rot="-5400000">
            <a:off x="3464750" y="1180325"/>
            <a:ext cx="14505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score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211" name="Google Shape;6211;p65" title="boxplot_model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275" y="726075"/>
            <a:ext cx="5109036" cy="36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2" name="Google Shape;6212;p65"/>
          <p:cNvSpPr txBox="1"/>
          <p:nvPr>
            <p:ph idx="1" type="subTitle"/>
          </p:nvPr>
        </p:nvSpPr>
        <p:spPr>
          <a:xfrm>
            <a:off x="823900" y="1360025"/>
            <a:ext cx="22932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Describe interesting insights about the graph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6" name="Shape 6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7" name="Google Shape;6217;p66"/>
          <p:cNvSpPr/>
          <p:nvPr/>
        </p:nvSpPr>
        <p:spPr>
          <a:xfrm>
            <a:off x="-110425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18" name="Google Shape;6218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model selection</a:t>
            </a:r>
            <a:endParaRPr/>
          </a:p>
        </p:txBody>
      </p:sp>
      <p:pic>
        <p:nvPicPr>
          <p:cNvPr id="6219" name="Google Shape;6219;p66" title="KNN_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6" y="1251087"/>
            <a:ext cx="4255875" cy="33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0" name="Google Shape;6220;p66" title="ANN_resul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175" y="1251063"/>
            <a:ext cx="4358075" cy="342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1" name="Google Shape;6221;p66"/>
          <p:cNvSpPr txBox="1"/>
          <p:nvPr>
            <p:ph idx="1" type="subTitle"/>
          </p:nvPr>
        </p:nvSpPr>
        <p:spPr>
          <a:xfrm>
            <a:off x="623375" y="4498275"/>
            <a:ext cx="6305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Describe differences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5" name="Shape 6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6" name="Google Shape;6226;p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27" name="Google Shape;6227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model selection</a:t>
            </a:r>
            <a:endParaRPr/>
          </a:p>
        </p:txBody>
      </p:sp>
      <p:sp>
        <p:nvSpPr>
          <p:cNvPr id="6228" name="Google Shape;6228;p67"/>
          <p:cNvSpPr txBox="1"/>
          <p:nvPr>
            <p:ph idx="1" type="subTitle"/>
          </p:nvPr>
        </p:nvSpPr>
        <p:spPr>
          <a:xfrm>
            <a:off x="720000" y="1272400"/>
            <a:ext cx="36546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229" name="Google Shape;6229;p67" title="close_to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700" y="880200"/>
            <a:ext cx="5103700" cy="3867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30" name="Google Shape;6230;p67"/>
          <p:cNvSpPr txBox="1"/>
          <p:nvPr>
            <p:ph idx="1" type="subTitle"/>
          </p:nvPr>
        </p:nvSpPr>
        <p:spPr>
          <a:xfrm>
            <a:off x="823900" y="1360025"/>
            <a:ext cx="22932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Describe interesting insights about the graph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4" name="Shape 6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5" name="Google Shape;6235;p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36" name="Google Shape;6236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in-production simulation</a:t>
            </a:r>
            <a:endParaRPr/>
          </a:p>
        </p:txBody>
      </p:sp>
      <p:pic>
        <p:nvPicPr>
          <p:cNvPr id="6237" name="Google Shape;6237;p68" title="valid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375" y="1141963"/>
            <a:ext cx="4784251" cy="37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8" name="Google Shape;6238;p68"/>
          <p:cNvSpPr txBox="1"/>
          <p:nvPr>
            <p:ph idx="1" type="subTitle"/>
          </p:nvPr>
        </p:nvSpPr>
        <p:spPr>
          <a:xfrm>
            <a:off x="720000" y="1272400"/>
            <a:ext cx="31578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It can be observed that the majority of the predicted lives f</a:t>
            </a:r>
            <a:r>
              <a:rPr b="1" lang="pt-BR"/>
              <a:t>all below the ideal line</a:t>
            </a:r>
            <a:r>
              <a:rPr lang="pt-BR"/>
              <a:t>, indicating that the model is </a:t>
            </a:r>
            <a:r>
              <a:rPr b="1" lang="pt-BR"/>
              <a:t>conservative</a:t>
            </a:r>
            <a:r>
              <a:rPr lang="pt-BR"/>
              <a:t> compared to the original one.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This behavior may be related to the distribution of the target variable used during training, which is </a:t>
            </a:r>
            <a:r>
              <a:rPr b="1" lang="pt-BR"/>
              <a:t>right-skewed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2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p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44" name="Google Shape;6244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improvements</a:t>
            </a:r>
            <a:endParaRPr/>
          </a:p>
        </p:txBody>
      </p:sp>
      <p:sp>
        <p:nvSpPr>
          <p:cNvPr id="6245" name="Google Shape;6245;p69"/>
          <p:cNvSpPr txBox="1"/>
          <p:nvPr>
            <p:ph idx="1" type="subTitle"/>
          </p:nvPr>
        </p:nvSpPr>
        <p:spPr>
          <a:xfrm>
            <a:off x="720000" y="1272400"/>
            <a:ext cx="4289400" cy="2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Use </a:t>
            </a:r>
            <a:r>
              <a:rPr b="1" lang="pt-BR"/>
              <a:t>numerical material properties</a:t>
            </a:r>
            <a:r>
              <a:rPr lang="pt-BR"/>
              <a:t> obtained from tests, instead of treating them as categorical attributes;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Acquire </a:t>
            </a:r>
            <a:r>
              <a:rPr b="1" lang="pt-BR"/>
              <a:t>additional data</a:t>
            </a:r>
            <a:r>
              <a:rPr lang="pt-BR"/>
              <a:t> that covers the entire aircraft structure;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Develop </a:t>
            </a:r>
            <a:r>
              <a:rPr b="1" lang="pt-BR"/>
              <a:t>dedicated models</a:t>
            </a:r>
            <a:r>
              <a:rPr lang="pt-BR"/>
              <a:t> for each material or component type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246" name="Google Shape;6246;p69" title="fusel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400" y="1077738"/>
            <a:ext cx="3638600" cy="2907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0" name="Shape 6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1" name="Google Shape;6251;p70"/>
          <p:cNvSpPr txBox="1"/>
          <p:nvPr>
            <p:ph type="title"/>
          </p:nvPr>
        </p:nvSpPr>
        <p:spPr>
          <a:xfrm>
            <a:off x="3714750" y="3265675"/>
            <a:ext cx="4716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conclusions</a:t>
            </a:r>
            <a:endParaRPr/>
          </a:p>
        </p:txBody>
      </p:sp>
      <p:sp>
        <p:nvSpPr>
          <p:cNvPr id="6252" name="Google Shape;6252;p70"/>
          <p:cNvSpPr txBox="1"/>
          <p:nvPr>
            <p:ph idx="2" type="title"/>
          </p:nvPr>
        </p:nvSpPr>
        <p:spPr>
          <a:xfrm>
            <a:off x="7529875" y="2376450"/>
            <a:ext cx="900900" cy="8418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6253" name="Google Shape;6253;p70"/>
          <p:cNvSpPr txBox="1"/>
          <p:nvPr>
            <p:ph idx="1" type="subTitle"/>
          </p:nvPr>
        </p:nvSpPr>
        <p:spPr>
          <a:xfrm>
            <a:off x="3714750" y="4170800"/>
            <a:ext cx="4716000" cy="433200"/>
          </a:xfrm>
          <a:prstGeom prst="rect">
            <a:avLst/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Final Remarks</a:t>
            </a:r>
            <a:endParaRPr/>
          </a:p>
        </p:txBody>
      </p:sp>
      <p:grpSp>
        <p:nvGrpSpPr>
          <p:cNvPr id="6254" name="Google Shape;6254;p70"/>
          <p:cNvGrpSpPr/>
          <p:nvPr/>
        </p:nvGrpSpPr>
        <p:grpSpPr>
          <a:xfrm>
            <a:off x="4151753" y="1411443"/>
            <a:ext cx="1763602" cy="1672817"/>
            <a:chOff x="4138184" y="930105"/>
            <a:chExt cx="3959590" cy="3755764"/>
          </a:xfrm>
        </p:grpSpPr>
        <p:sp>
          <p:nvSpPr>
            <p:cNvPr id="6255" name="Google Shape;6255;p70"/>
            <p:cNvSpPr/>
            <p:nvPr/>
          </p:nvSpPr>
          <p:spPr>
            <a:xfrm>
              <a:off x="5909881" y="2233489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56" name="Google Shape;6256;p70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6257" name="Google Shape;6257;p70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8" name="Google Shape;6258;p70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9" name="Google Shape;6259;p70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0" name="Google Shape;6260;p70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1" name="Google Shape;6261;p70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2" name="Google Shape;6262;p70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3" name="Google Shape;6263;p70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4" name="Google Shape;6264;p70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5" name="Google Shape;6265;p70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6" name="Google Shape;6266;p70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7" name="Google Shape;6267;p70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8" name="Google Shape;6268;p70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9" name="Google Shape;6269;p70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0" name="Google Shape;6270;p70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1" name="Google Shape;6271;p70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2" name="Google Shape;6272;p70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3" name="Google Shape;6273;p70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4" name="Google Shape;6274;p70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5" name="Google Shape;6275;p70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6" name="Google Shape;6276;p70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7" name="Google Shape;6277;p70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8" name="Google Shape;6278;p70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9" name="Google Shape;6279;p70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0" name="Google Shape;6280;p70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1" name="Google Shape;6281;p70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2" name="Google Shape;6282;p70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3" name="Google Shape;6283;p70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4" name="Google Shape;6284;p70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5" name="Google Shape;6285;p70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6" name="Google Shape;6286;p70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7" name="Google Shape;6287;p70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8" name="Google Shape;6288;p70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9" name="Google Shape;6289;p70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0" name="Google Shape;6290;p70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1" name="Google Shape;6291;p70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2" name="Google Shape;6292;p70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3" name="Google Shape;6293;p70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4" name="Google Shape;6294;p70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5" name="Google Shape;6295;p70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6" name="Google Shape;6296;p70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7" name="Google Shape;6297;p70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8" name="Google Shape;6298;p70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9" name="Google Shape;6299;p70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0" name="Google Shape;6300;p70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1" name="Google Shape;6301;p70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2" name="Google Shape;6302;p70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3" name="Google Shape;6303;p70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4" name="Google Shape;6304;p70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5" name="Google Shape;6305;p70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6" name="Google Shape;6306;p70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7" name="Google Shape;6307;p70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8" name="Google Shape;6308;p70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9" name="Google Shape;6309;p70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0" name="Google Shape;6310;p70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1" name="Google Shape;6311;p70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2" name="Google Shape;6312;p70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3" name="Google Shape;6313;p70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4" name="Google Shape;6314;p70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5" name="Google Shape;6315;p70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6" name="Google Shape;6316;p70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7" name="Google Shape;6317;p70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8" name="Google Shape;6318;p70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9" name="Google Shape;6319;p70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0" name="Google Shape;6320;p70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1" name="Google Shape;6321;p70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2" name="Google Shape;6322;p70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3" name="Google Shape;6323;p70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4" name="Google Shape;6324;p70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5" name="Google Shape;6325;p70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6" name="Google Shape;6326;p70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7" name="Google Shape;6327;p70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8" name="Google Shape;6328;p70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9" name="Google Shape;6329;p70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0" name="Google Shape;6330;p70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1" name="Google Shape;6331;p70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2" name="Google Shape;6332;p70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3" name="Google Shape;6333;p70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4" name="Google Shape;6334;p70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5" name="Google Shape;6335;p70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6" name="Google Shape;6336;p70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7" name="Google Shape;6337;p70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8" name="Google Shape;6338;p70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9" name="Google Shape;6339;p70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0" name="Google Shape;6340;p70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1" name="Google Shape;6341;p70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2" name="Google Shape;6342;p70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3" name="Google Shape;6343;p70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4" name="Google Shape;6344;p70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5" name="Google Shape;6345;p70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6" name="Google Shape;6346;p70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7" name="Google Shape;6347;p70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8" name="Google Shape;6348;p70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9" name="Google Shape;6349;p70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0" name="Google Shape;6350;p70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1" name="Google Shape;6351;p70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2" name="Google Shape;6352;p70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3" name="Google Shape;6353;p70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4" name="Google Shape;6354;p70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5" name="Google Shape;6355;p70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6" name="Google Shape;6356;p70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7" name="Google Shape;6357;p70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8" name="Google Shape;6358;p70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9" name="Google Shape;6359;p70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0" name="Google Shape;6360;p70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1" name="Google Shape;6361;p70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2" name="Google Shape;6362;p70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3" name="Google Shape;6363;p70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4" name="Google Shape;6364;p70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5" name="Google Shape;6365;p70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6" name="Google Shape;6366;p70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7" name="Google Shape;6367;p70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8" name="Google Shape;6368;p70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9" name="Google Shape;6369;p70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0" name="Google Shape;6370;p70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1" name="Google Shape;6371;p70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2" name="Google Shape;6372;p70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3" name="Google Shape;6373;p70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4" name="Google Shape;6374;p70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5" name="Google Shape;6375;p70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6" name="Google Shape;6376;p70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7" name="Google Shape;6377;p70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8" name="Google Shape;6378;p70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9" name="Google Shape;6379;p70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0" name="Google Shape;6380;p70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1" name="Google Shape;6381;p70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2" name="Google Shape;6382;p70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3" name="Google Shape;6383;p70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4" name="Google Shape;6384;p70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5" name="Google Shape;6385;p70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6" name="Google Shape;6386;p70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7" name="Google Shape;6387;p70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8" name="Google Shape;6388;p70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9" name="Google Shape;6389;p70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0" name="Google Shape;6390;p70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1" name="Google Shape;6391;p70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92" name="Google Shape;6392;p70"/>
          <p:cNvGrpSpPr/>
          <p:nvPr/>
        </p:nvGrpSpPr>
        <p:grpSpPr>
          <a:xfrm rot="-7355672">
            <a:off x="870850" y="88876"/>
            <a:ext cx="2053828" cy="1672589"/>
            <a:chOff x="3394530" y="930105"/>
            <a:chExt cx="4611828" cy="3755764"/>
          </a:xfrm>
        </p:grpSpPr>
        <p:sp>
          <p:nvSpPr>
            <p:cNvPr id="6393" name="Google Shape;6393;p70"/>
            <p:cNvSpPr/>
            <p:nvPr/>
          </p:nvSpPr>
          <p:spPr>
            <a:xfrm>
              <a:off x="3394530" y="121409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94" name="Google Shape;6394;p70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6395" name="Google Shape;6395;p70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6" name="Google Shape;6396;p70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7" name="Google Shape;6397;p70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8" name="Google Shape;6398;p70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9" name="Google Shape;6399;p70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0" name="Google Shape;6400;p70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1" name="Google Shape;6401;p70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2" name="Google Shape;6402;p70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3" name="Google Shape;6403;p70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4" name="Google Shape;6404;p70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5" name="Google Shape;6405;p70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6" name="Google Shape;6406;p70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7" name="Google Shape;6407;p70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8" name="Google Shape;6408;p70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9" name="Google Shape;6409;p70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0" name="Google Shape;6410;p70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1" name="Google Shape;6411;p70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2" name="Google Shape;6412;p70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3" name="Google Shape;6413;p70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4" name="Google Shape;6414;p70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5" name="Google Shape;6415;p70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6" name="Google Shape;6416;p70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7" name="Google Shape;6417;p70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8" name="Google Shape;6418;p70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9" name="Google Shape;6419;p70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0" name="Google Shape;6420;p70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1" name="Google Shape;6421;p70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2" name="Google Shape;6422;p70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3" name="Google Shape;6423;p70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4" name="Google Shape;6424;p70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5" name="Google Shape;6425;p70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6" name="Google Shape;6426;p70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7" name="Google Shape;6427;p70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8" name="Google Shape;6428;p70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9" name="Google Shape;6429;p70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0" name="Google Shape;6430;p70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1" name="Google Shape;6431;p70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2" name="Google Shape;6432;p70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3" name="Google Shape;6433;p70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4" name="Google Shape;6434;p70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5" name="Google Shape;6435;p70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6" name="Google Shape;6436;p70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7" name="Google Shape;6437;p70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8" name="Google Shape;6438;p70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9" name="Google Shape;6439;p70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0" name="Google Shape;6440;p70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1" name="Google Shape;6441;p70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2" name="Google Shape;6442;p70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3" name="Google Shape;6443;p70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4" name="Google Shape;6444;p70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5" name="Google Shape;6445;p70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6" name="Google Shape;6446;p70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7" name="Google Shape;6447;p70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8" name="Google Shape;6448;p70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9" name="Google Shape;6449;p70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0" name="Google Shape;6450;p70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1" name="Google Shape;6451;p70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2" name="Google Shape;6452;p70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3" name="Google Shape;6453;p70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4" name="Google Shape;6454;p70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5" name="Google Shape;6455;p70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6" name="Google Shape;6456;p70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7" name="Google Shape;6457;p70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8" name="Google Shape;6458;p70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9" name="Google Shape;6459;p70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0" name="Google Shape;6460;p70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1" name="Google Shape;6461;p70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2" name="Google Shape;6462;p70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3" name="Google Shape;6463;p70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4" name="Google Shape;6464;p70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5" name="Google Shape;6465;p70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6" name="Google Shape;6466;p70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7" name="Google Shape;6467;p70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8" name="Google Shape;6468;p70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9" name="Google Shape;6469;p70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0" name="Google Shape;6470;p70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1" name="Google Shape;6471;p70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2" name="Google Shape;6472;p70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3" name="Google Shape;6473;p70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4" name="Google Shape;6474;p70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5" name="Google Shape;6475;p70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6" name="Google Shape;6476;p70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7" name="Google Shape;6477;p70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8" name="Google Shape;6478;p70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9" name="Google Shape;6479;p70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0" name="Google Shape;6480;p70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1" name="Google Shape;6481;p70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2" name="Google Shape;6482;p70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3" name="Google Shape;6483;p70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4" name="Google Shape;6484;p70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5" name="Google Shape;6485;p70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6" name="Google Shape;6486;p70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7" name="Google Shape;6487;p70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8" name="Google Shape;6488;p70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9" name="Google Shape;6489;p70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0" name="Google Shape;6490;p70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1" name="Google Shape;6491;p70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2" name="Google Shape;6492;p70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3" name="Google Shape;6493;p70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4" name="Google Shape;6494;p70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5" name="Google Shape;6495;p70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6" name="Google Shape;6496;p70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7" name="Google Shape;6497;p70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8" name="Google Shape;6498;p70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9" name="Google Shape;6499;p70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0" name="Google Shape;6500;p70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1" name="Google Shape;6501;p70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2" name="Google Shape;6502;p70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3" name="Google Shape;6503;p70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4" name="Google Shape;6504;p70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5" name="Google Shape;6505;p70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6" name="Google Shape;6506;p70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7" name="Google Shape;6507;p70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8" name="Google Shape;6508;p70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9" name="Google Shape;6509;p70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0" name="Google Shape;6510;p70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1" name="Google Shape;6511;p70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2" name="Google Shape;6512;p70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3" name="Google Shape;6513;p70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4" name="Google Shape;6514;p70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5" name="Google Shape;6515;p70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6" name="Google Shape;6516;p70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7" name="Google Shape;6517;p70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8" name="Google Shape;6518;p70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9" name="Google Shape;6519;p70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0" name="Google Shape;6520;p70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1" name="Google Shape;6521;p70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2" name="Google Shape;6522;p70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3" name="Google Shape;6523;p70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4" name="Google Shape;6524;p70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5" name="Google Shape;6525;p70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6" name="Google Shape;6526;p70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7" name="Google Shape;6527;p70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8" name="Google Shape;6528;p70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9" name="Google Shape;6529;p70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530" name="Google Shape;6530;p70"/>
          <p:cNvSpPr/>
          <p:nvPr/>
        </p:nvSpPr>
        <p:spPr>
          <a:xfrm>
            <a:off x="2695575" y="577651"/>
            <a:ext cx="7524750" cy="852425"/>
          </a:xfrm>
          <a:custGeom>
            <a:rect b="b" l="l" r="r" t="t"/>
            <a:pathLst>
              <a:path extrusionOk="0" h="34097" w="300990">
                <a:moveTo>
                  <a:pt x="0" y="32520"/>
                </a:moveTo>
                <a:cubicBezTo>
                  <a:pt x="7924" y="35161"/>
                  <a:pt x="18859" y="34616"/>
                  <a:pt x="24765" y="28710"/>
                </a:cubicBezTo>
                <a:cubicBezTo>
                  <a:pt x="31243" y="22232"/>
                  <a:pt x="37345" y="15285"/>
                  <a:pt x="44577" y="9660"/>
                </a:cubicBezTo>
                <a:cubicBezTo>
                  <a:pt x="51934" y="3938"/>
                  <a:pt x="61556" y="578"/>
                  <a:pt x="70866" y="135"/>
                </a:cubicBezTo>
                <a:cubicBezTo>
                  <a:pt x="93542" y="-945"/>
                  <a:pt x="114127" y="15770"/>
                  <a:pt x="136779" y="17280"/>
                </a:cubicBezTo>
                <a:cubicBezTo>
                  <a:pt x="151596" y="18268"/>
                  <a:pt x="166931" y="14015"/>
                  <a:pt x="180213" y="7374"/>
                </a:cubicBezTo>
                <a:cubicBezTo>
                  <a:pt x="184785" y="5088"/>
                  <a:pt x="188887" y="1356"/>
                  <a:pt x="193929" y="516"/>
                </a:cubicBezTo>
                <a:cubicBezTo>
                  <a:pt x="209882" y="-2143"/>
                  <a:pt x="225483" y="7642"/>
                  <a:pt x="241173" y="11565"/>
                </a:cubicBezTo>
                <a:cubicBezTo>
                  <a:pt x="260630" y="16429"/>
                  <a:pt x="281089" y="15554"/>
                  <a:pt x="300990" y="18042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1" name="Google Shape;6531;p70"/>
          <p:cNvSpPr/>
          <p:nvPr/>
        </p:nvSpPr>
        <p:spPr>
          <a:xfrm>
            <a:off x="928277" y="2335969"/>
            <a:ext cx="3129375" cy="3560000"/>
          </a:xfrm>
          <a:custGeom>
            <a:rect b="b" l="l" r="r" t="t"/>
            <a:pathLst>
              <a:path extrusionOk="0" h="142400" w="125175">
                <a:moveTo>
                  <a:pt x="125175" y="12098"/>
                </a:moveTo>
                <a:cubicBezTo>
                  <a:pt x="108411" y="26068"/>
                  <a:pt x="79660" y="31892"/>
                  <a:pt x="60405" y="21623"/>
                </a:cubicBezTo>
                <a:cubicBezTo>
                  <a:pt x="54873" y="18673"/>
                  <a:pt x="57931" y="7034"/>
                  <a:pt x="62691" y="2954"/>
                </a:cubicBezTo>
                <a:cubicBezTo>
                  <a:pt x="67536" y="-1199"/>
                  <a:pt x="79371" y="-1066"/>
                  <a:pt x="81741" y="4859"/>
                </a:cubicBezTo>
                <a:cubicBezTo>
                  <a:pt x="84441" y="11609"/>
                  <a:pt x="78205" y="20786"/>
                  <a:pt x="71835" y="24290"/>
                </a:cubicBezTo>
                <a:cubicBezTo>
                  <a:pt x="65429" y="27813"/>
                  <a:pt x="57961" y="28946"/>
                  <a:pt x="50880" y="30767"/>
                </a:cubicBezTo>
                <a:cubicBezTo>
                  <a:pt x="36012" y="34590"/>
                  <a:pt x="17539" y="32866"/>
                  <a:pt x="6684" y="43721"/>
                </a:cubicBezTo>
                <a:cubicBezTo>
                  <a:pt x="1541" y="48864"/>
                  <a:pt x="-2432" y="59377"/>
                  <a:pt x="2112" y="65057"/>
                </a:cubicBezTo>
                <a:cubicBezTo>
                  <a:pt x="6988" y="71153"/>
                  <a:pt x="16706" y="70627"/>
                  <a:pt x="23829" y="73820"/>
                </a:cubicBezTo>
                <a:cubicBezTo>
                  <a:pt x="27143" y="75306"/>
                  <a:pt x="28734" y="79308"/>
                  <a:pt x="30306" y="82583"/>
                </a:cubicBezTo>
                <a:cubicBezTo>
                  <a:pt x="39052" y="100803"/>
                  <a:pt x="34691" y="128109"/>
                  <a:pt x="20400" y="14240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5" name="Shape 6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6" name="Google Shape;6536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537" name="Google Shape;6537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conclusions</a:t>
            </a:r>
            <a:endParaRPr/>
          </a:p>
        </p:txBody>
      </p:sp>
      <p:sp>
        <p:nvSpPr>
          <p:cNvPr id="6538" name="Google Shape;6538;p71"/>
          <p:cNvSpPr txBox="1"/>
          <p:nvPr>
            <p:ph idx="1" type="subTitle"/>
          </p:nvPr>
        </p:nvSpPr>
        <p:spPr>
          <a:xfrm>
            <a:off x="720000" y="1272400"/>
            <a:ext cx="81222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KNN </a:t>
            </a:r>
            <a:r>
              <a:rPr lang="pt-BR"/>
              <a:t>algorithm demonstrated </a:t>
            </a:r>
            <a:r>
              <a:rPr b="1" lang="pt-BR"/>
              <a:t>good performance </a:t>
            </a:r>
            <a:r>
              <a:rPr lang="pt-BR"/>
              <a:t>→ simplicity and ease of interpretability;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The developed model can be used to better </a:t>
            </a:r>
            <a:r>
              <a:rPr b="1" lang="pt-BR"/>
              <a:t>understand similarities across the entire aircraft structure</a:t>
            </a:r>
            <a:r>
              <a:rPr lang="pt-BR"/>
              <a:t>, helping to avoid </a:t>
            </a:r>
            <a:r>
              <a:rPr b="1" lang="pt-BR"/>
              <a:t>recurrent mistakes</a:t>
            </a:r>
            <a:r>
              <a:rPr lang="pt-BR"/>
              <a:t> and to make better use of </a:t>
            </a:r>
            <a:r>
              <a:rPr b="1" lang="pt-BR"/>
              <a:t>lessons learned</a:t>
            </a:r>
            <a:r>
              <a:rPr lang="pt-BR"/>
              <a:t> from </a:t>
            </a:r>
            <a:r>
              <a:rPr b="1" lang="pt-BR"/>
              <a:t>previous experience</a:t>
            </a:r>
            <a:r>
              <a:rPr lang="pt-BR"/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Potential improvements can be pursued during the aircraft development phase, using </a:t>
            </a:r>
            <a:r>
              <a:rPr b="1" lang="pt-BR"/>
              <a:t>data generated from the various structural analyses conducted by engineer</a:t>
            </a:r>
            <a:r>
              <a:rPr lang="pt-BR"/>
              <a:t>s throughout the design cycle;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As new data becomes available, additional training can be performed using </a:t>
            </a:r>
            <a:r>
              <a:rPr b="1" lang="pt-BR"/>
              <a:t>the developed methodology</a:t>
            </a:r>
            <a:r>
              <a:rPr lang="pt-BR"/>
              <a:t>, which will likely lead to improved model performance.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2" name="Shape 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3" name="Google Shape;6543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4" name="Google Shape;6544;p7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thank you!</a:t>
            </a:r>
            <a:endParaRPr/>
          </a:p>
        </p:txBody>
      </p:sp>
      <p:pic>
        <p:nvPicPr>
          <p:cNvPr id="6545" name="Google Shape;6545;p72"/>
          <p:cNvPicPr preferRelativeResize="0"/>
          <p:nvPr/>
        </p:nvPicPr>
        <p:blipFill rotWithShape="1">
          <a:blip r:embed="rId4">
            <a:alphaModFix/>
          </a:blip>
          <a:srcRect b="17976" l="13507" r="13515" t="17982"/>
          <a:stretch/>
        </p:blipFill>
        <p:spPr>
          <a:xfrm>
            <a:off x="-1524000" y="-723863"/>
            <a:ext cx="3864849" cy="151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6" name="Google Shape;6546;p72"/>
          <p:cNvGrpSpPr/>
          <p:nvPr/>
        </p:nvGrpSpPr>
        <p:grpSpPr>
          <a:xfrm rot="8999561">
            <a:off x="-85380" y="-734024"/>
            <a:ext cx="1619115" cy="1535580"/>
            <a:chOff x="4138184" y="930105"/>
            <a:chExt cx="3959590" cy="3755764"/>
          </a:xfrm>
        </p:grpSpPr>
        <p:sp>
          <p:nvSpPr>
            <p:cNvPr id="6547" name="Google Shape;6547;p72"/>
            <p:cNvSpPr/>
            <p:nvPr/>
          </p:nvSpPr>
          <p:spPr>
            <a:xfrm>
              <a:off x="5909881" y="2233489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48" name="Google Shape;6548;p72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6549" name="Google Shape;6549;p72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0" name="Google Shape;6550;p72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1" name="Google Shape;6551;p72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2" name="Google Shape;6552;p72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3" name="Google Shape;6553;p72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4" name="Google Shape;6554;p72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5" name="Google Shape;6555;p72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6" name="Google Shape;6556;p72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7" name="Google Shape;6557;p72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8" name="Google Shape;6558;p72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9" name="Google Shape;6559;p72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0" name="Google Shape;6560;p72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1" name="Google Shape;6561;p72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2" name="Google Shape;6562;p72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3" name="Google Shape;6563;p72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4" name="Google Shape;6564;p72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5" name="Google Shape;6565;p72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6" name="Google Shape;6566;p72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7" name="Google Shape;6567;p72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8" name="Google Shape;6568;p72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9" name="Google Shape;6569;p72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0" name="Google Shape;6570;p72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1" name="Google Shape;6571;p72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2" name="Google Shape;6572;p72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3" name="Google Shape;6573;p72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4" name="Google Shape;6574;p72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5" name="Google Shape;6575;p72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6" name="Google Shape;6576;p72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7" name="Google Shape;6577;p72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8" name="Google Shape;6578;p72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9" name="Google Shape;6579;p72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0" name="Google Shape;6580;p72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1" name="Google Shape;6581;p72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2" name="Google Shape;6582;p72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3" name="Google Shape;6583;p72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4" name="Google Shape;6584;p72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5" name="Google Shape;6585;p72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6" name="Google Shape;6586;p72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7" name="Google Shape;6587;p72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8" name="Google Shape;6588;p72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9" name="Google Shape;6589;p72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0" name="Google Shape;6590;p72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1" name="Google Shape;6591;p72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2" name="Google Shape;6592;p72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3" name="Google Shape;6593;p72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4" name="Google Shape;6594;p72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5" name="Google Shape;6595;p72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6" name="Google Shape;6596;p72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7" name="Google Shape;6597;p72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8" name="Google Shape;6598;p72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9" name="Google Shape;6599;p72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0" name="Google Shape;6600;p72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1" name="Google Shape;6601;p72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2" name="Google Shape;6602;p72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3" name="Google Shape;6603;p72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4" name="Google Shape;6604;p72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5" name="Google Shape;6605;p72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6" name="Google Shape;6606;p72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7" name="Google Shape;6607;p72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8" name="Google Shape;6608;p72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9" name="Google Shape;6609;p72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0" name="Google Shape;6610;p72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1" name="Google Shape;6611;p72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2" name="Google Shape;6612;p72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3" name="Google Shape;6613;p72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4" name="Google Shape;6614;p72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5" name="Google Shape;6615;p72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6" name="Google Shape;6616;p72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7" name="Google Shape;6617;p72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8" name="Google Shape;6618;p72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9" name="Google Shape;6619;p72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0" name="Google Shape;6620;p72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1" name="Google Shape;6621;p72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2" name="Google Shape;6622;p72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3" name="Google Shape;6623;p72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4" name="Google Shape;6624;p72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5" name="Google Shape;6625;p72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6" name="Google Shape;6626;p72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7" name="Google Shape;6627;p72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8" name="Google Shape;6628;p72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9" name="Google Shape;6629;p72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0" name="Google Shape;6630;p72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1" name="Google Shape;6631;p72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2" name="Google Shape;6632;p72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3" name="Google Shape;6633;p72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4" name="Google Shape;6634;p72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5" name="Google Shape;6635;p72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6" name="Google Shape;6636;p72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7" name="Google Shape;6637;p72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8" name="Google Shape;6638;p72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9" name="Google Shape;6639;p72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0" name="Google Shape;6640;p72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1" name="Google Shape;6641;p72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2" name="Google Shape;6642;p72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3" name="Google Shape;6643;p72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4" name="Google Shape;6644;p72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5" name="Google Shape;6645;p72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6" name="Google Shape;6646;p72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7" name="Google Shape;6647;p72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8" name="Google Shape;6648;p72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9" name="Google Shape;6649;p72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0" name="Google Shape;6650;p72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1" name="Google Shape;6651;p72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2" name="Google Shape;6652;p72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3" name="Google Shape;6653;p72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4" name="Google Shape;6654;p72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5" name="Google Shape;6655;p72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6" name="Google Shape;6656;p72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7" name="Google Shape;6657;p72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8" name="Google Shape;6658;p72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9" name="Google Shape;6659;p72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0" name="Google Shape;6660;p72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1" name="Google Shape;6661;p72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2" name="Google Shape;6662;p72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3" name="Google Shape;6663;p72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4" name="Google Shape;6664;p72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5" name="Google Shape;6665;p72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6" name="Google Shape;6666;p72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7" name="Google Shape;6667;p72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8" name="Google Shape;6668;p72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9" name="Google Shape;6669;p72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0" name="Google Shape;6670;p72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1" name="Google Shape;6671;p72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2" name="Google Shape;6672;p72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3" name="Google Shape;6673;p72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4" name="Google Shape;6674;p72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5" name="Google Shape;6675;p72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6" name="Google Shape;6676;p72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7" name="Google Shape;6677;p72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8" name="Google Shape;6678;p72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9" name="Google Shape;6679;p72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0" name="Google Shape;6680;p72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1" name="Google Shape;6681;p72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2" name="Google Shape;6682;p72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3" name="Google Shape;6683;p72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84" name="Google Shape;6684;p72"/>
          <p:cNvSpPr/>
          <p:nvPr/>
        </p:nvSpPr>
        <p:spPr>
          <a:xfrm>
            <a:off x="1828800" y="-257175"/>
            <a:ext cx="5715000" cy="768600"/>
          </a:xfrm>
          <a:custGeom>
            <a:rect b="b" l="l" r="r" t="t"/>
            <a:pathLst>
              <a:path extrusionOk="0" h="30744" w="228600">
                <a:moveTo>
                  <a:pt x="0" y="0"/>
                </a:moveTo>
                <a:cubicBezTo>
                  <a:pt x="4567" y="11418"/>
                  <a:pt x="16782" y="21121"/>
                  <a:pt x="28956" y="22860"/>
                </a:cubicBezTo>
                <a:cubicBezTo>
                  <a:pt x="42990" y="24865"/>
                  <a:pt x="56759" y="17032"/>
                  <a:pt x="70866" y="15621"/>
                </a:cubicBezTo>
                <a:cubicBezTo>
                  <a:pt x="81362" y="14571"/>
                  <a:pt x="92111" y="14877"/>
                  <a:pt x="102489" y="16764"/>
                </a:cubicBezTo>
                <a:cubicBezTo>
                  <a:pt x="118617" y="19696"/>
                  <a:pt x="137902" y="37926"/>
                  <a:pt x="150495" y="27432"/>
                </a:cubicBezTo>
                <a:cubicBezTo>
                  <a:pt x="152687" y="25605"/>
                  <a:pt x="154667" y="22054"/>
                  <a:pt x="153543" y="19431"/>
                </a:cubicBezTo>
                <a:cubicBezTo>
                  <a:pt x="151953" y="15721"/>
                  <a:pt x="145955" y="12401"/>
                  <a:pt x="142494" y="14478"/>
                </a:cubicBezTo>
                <a:cubicBezTo>
                  <a:pt x="137796" y="17297"/>
                  <a:pt x="148520" y="25388"/>
                  <a:pt x="153924" y="26289"/>
                </a:cubicBezTo>
                <a:cubicBezTo>
                  <a:pt x="167631" y="28573"/>
                  <a:pt x="180578" y="18323"/>
                  <a:pt x="193548" y="13335"/>
                </a:cubicBezTo>
                <a:cubicBezTo>
                  <a:pt x="204579" y="9092"/>
                  <a:pt x="216822" y="8982"/>
                  <a:pt x="228600" y="8001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5" name="Google Shape;6685;p72"/>
          <p:cNvSpPr/>
          <p:nvPr/>
        </p:nvSpPr>
        <p:spPr>
          <a:xfrm>
            <a:off x="-514350" y="3638550"/>
            <a:ext cx="7915275" cy="1733550"/>
          </a:xfrm>
          <a:custGeom>
            <a:rect b="b" l="l" r="r" t="t"/>
            <a:pathLst>
              <a:path extrusionOk="0" h="69342" w="316611">
                <a:moveTo>
                  <a:pt x="0" y="0"/>
                </a:moveTo>
                <a:cubicBezTo>
                  <a:pt x="8428" y="1686"/>
                  <a:pt x="14552" y="9201"/>
                  <a:pt x="21336" y="14478"/>
                </a:cubicBezTo>
                <a:cubicBezTo>
                  <a:pt x="28005" y="19665"/>
                  <a:pt x="36053" y="25054"/>
                  <a:pt x="38481" y="33147"/>
                </a:cubicBezTo>
                <a:cubicBezTo>
                  <a:pt x="39906" y="37897"/>
                  <a:pt x="40695" y="44038"/>
                  <a:pt x="37719" y="48006"/>
                </a:cubicBezTo>
                <a:cubicBezTo>
                  <a:pt x="35960" y="50352"/>
                  <a:pt x="31683" y="52432"/>
                  <a:pt x="29337" y="50673"/>
                </a:cubicBezTo>
                <a:cubicBezTo>
                  <a:pt x="25257" y="47613"/>
                  <a:pt x="39079" y="43826"/>
                  <a:pt x="43815" y="45720"/>
                </a:cubicBezTo>
                <a:cubicBezTo>
                  <a:pt x="55711" y="50478"/>
                  <a:pt x="67708" y="55719"/>
                  <a:pt x="80391" y="57531"/>
                </a:cubicBezTo>
                <a:cubicBezTo>
                  <a:pt x="87818" y="58592"/>
                  <a:pt x="95546" y="58016"/>
                  <a:pt x="102870" y="56388"/>
                </a:cubicBezTo>
                <a:cubicBezTo>
                  <a:pt x="112884" y="54163"/>
                  <a:pt x="121326" y="46645"/>
                  <a:pt x="131445" y="44958"/>
                </a:cubicBezTo>
                <a:cubicBezTo>
                  <a:pt x="140844" y="43392"/>
                  <a:pt x="150520" y="44989"/>
                  <a:pt x="160020" y="45720"/>
                </a:cubicBezTo>
                <a:cubicBezTo>
                  <a:pt x="167619" y="46305"/>
                  <a:pt x="174440" y="50943"/>
                  <a:pt x="180975" y="54864"/>
                </a:cubicBezTo>
                <a:cubicBezTo>
                  <a:pt x="194483" y="62969"/>
                  <a:pt x="210936" y="71616"/>
                  <a:pt x="226314" y="68199"/>
                </a:cubicBezTo>
                <a:cubicBezTo>
                  <a:pt x="232746" y="66770"/>
                  <a:pt x="239746" y="55676"/>
                  <a:pt x="235458" y="50673"/>
                </a:cubicBezTo>
                <a:cubicBezTo>
                  <a:pt x="232940" y="47736"/>
                  <a:pt x="228584" y="45342"/>
                  <a:pt x="224790" y="46101"/>
                </a:cubicBezTo>
                <a:cubicBezTo>
                  <a:pt x="222050" y="46649"/>
                  <a:pt x="222222" y="53382"/>
                  <a:pt x="224790" y="54483"/>
                </a:cubicBezTo>
                <a:cubicBezTo>
                  <a:pt x="237877" y="60092"/>
                  <a:pt x="253311" y="54150"/>
                  <a:pt x="267462" y="52578"/>
                </a:cubicBezTo>
                <a:cubicBezTo>
                  <a:pt x="278357" y="51367"/>
                  <a:pt x="289894" y="53699"/>
                  <a:pt x="299847" y="58293"/>
                </a:cubicBezTo>
                <a:cubicBezTo>
                  <a:pt x="305924" y="61098"/>
                  <a:pt x="313618" y="63356"/>
                  <a:pt x="316611" y="69342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86" name="Google Shape;6686;p72"/>
          <p:cNvGrpSpPr/>
          <p:nvPr/>
        </p:nvGrpSpPr>
        <p:grpSpPr>
          <a:xfrm rot="-1475822">
            <a:off x="7767250" y="4418546"/>
            <a:ext cx="1619097" cy="1535751"/>
            <a:chOff x="4138184" y="930105"/>
            <a:chExt cx="3959590" cy="3755764"/>
          </a:xfrm>
        </p:grpSpPr>
        <p:sp>
          <p:nvSpPr>
            <p:cNvPr id="6687" name="Google Shape;6687;p72"/>
            <p:cNvSpPr/>
            <p:nvPr/>
          </p:nvSpPr>
          <p:spPr>
            <a:xfrm>
              <a:off x="5909881" y="2233489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88" name="Google Shape;6688;p72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6689" name="Google Shape;6689;p72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0" name="Google Shape;6690;p72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1" name="Google Shape;6691;p72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2" name="Google Shape;6692;p72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3" name="Google Shape;6693;p72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4" name="Google Shape;6694;p72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5" name="Google Shape;6695;p72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6" name="Google Shape;6696;p72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7" name="Google Shape;6697;p72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8" name="Google Shape;6698;p72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9" name="Google Shape;6699;p72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0" name="Google Shape;6700;p72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1" name="Google Shape;6701;p72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2" name="Google Shape;6702;p72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3" name="Google Shape;6703;p72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4" name="Google Shape;6704;p72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5" name="Google Shape;6705;p72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6" name="Google Shape;6706;p72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7" name="Google Shape;6707;p72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8" name="Google Shape;6708;p72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9" name="Google Shape;6709;p72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0" name="Google Shape;6710;p72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1" name="Google Shape;6711;p72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2" name="Google Shape;6712;p72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3" name="Google Shape;6713;p72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4" name="Google Shape;6714;p72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5" name="Google Shape;6715;p72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6" name="Google Shape;6716;p72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7" name="Google Shape;6717;p72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8" name="Google Shape;6718;p72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9" name="Google Shape;6719;p72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0" name="Google Shape;6720;p72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1" name="Google Shape;6721;p72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2" name="Google Shape;6722;p72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3" name="Google Shape;6723;p72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4" name="Google Shape;6724;p72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5" name="Google Shape;6725;p72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6" name="Google Shape;6726;p72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7" name="Google Shape;6727;p72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8" name="Google Shape;6728;p72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9" name="Google Shape;6729;p72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0" name="Google Shape;6730;p72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1" name="Google Shape;6731;p72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2" name="Google Shape;6732;p72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3" name="Google Shape;6733;p72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4" name="Google Shape;6734;p72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5" name="Google Shape;6735;p72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6" name="Google Shape;6736;p72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7" name="Google Shape;6737;p72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8" name="Google Shape;6738;p72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9" name="Google Shape;6739;p72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0" name="Google Shape;6740;p72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1" name="Google Shape;6741;p72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2" name="Google Shape;6742;p72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3" name="Google Shape;6743;p72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4" name="Google Shape;6744;p72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5" name="Google Shape;6745;p72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6" name="Google Shape;6746;p72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7" name="Google Shape;6747;p72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8" name="Google Shape;6748;p72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9" name="Google Shape;6749;p72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0" name="Google Shape;6750;p72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1" name="Google Shape;6751;p72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2" name="Google Shape;6752;p72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3" name="Google Shape;6753;p72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4" name="Google Shape;6754;p72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5" name="Google Shape;6755;p72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6" name="Google Shape;6756;p72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7" name="Google Shape;6757;p72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8" name="Google Shape;6758;p72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9" name="Google Shape;6759;p72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0" name="Google Shape;6760;p72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1" name="Google Shape;6761;p72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2" name="Google Shape;6762;p72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3" name="Google Shape;6763;p72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4" name="Google Shape;6764;p72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5" name="Google Shape;6765;p72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6" name="Google Shape;6766;p72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7" name="Google Shape;6767;p72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8" name="Google Shape;6768;p72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9" name="Google Shape;6769;p72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0" name="Google Shape;6770;p72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1" name="Google Shape;6771;p72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2" name="Google Shape;6772;p72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3" name="Google Shape;6773;p72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4" name="Google Shape;6774;p72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5" name="Google Shape;6775;p72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6" name="Google Shape;6776;p72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7" name="Google Shape;6777;p72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8" name="Google Shape;6778;p72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9" name="Google Shape;6779;p72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0" name="Google Shape;6780;p72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1" name="Google Shape;6781;p72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2" name="Google Shape;6782;p72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3" name="Google Shape;6783;p72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4" name="Google Shape;6784;p72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5" name="Google Shape;6785;p72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6" name="Google Shape;6786;p72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7" name="Google Shape;6787;p72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8" name="Google Shape;6788;p72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9" name="Google Shape;6789;p72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0" name="Google Shape;6790;p72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1" name="Google Shape;6791;p72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2" name="Google Shape;6792;p72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3" name="Google Shape;6793;p72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4" name="Google Shape;6794;p72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5" name="Google Shape;6795;p72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6" name="Google Shape;6796;p72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7" name="Google Shape;6797;p72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8" name="Google Shape;6798;p72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9" name="Google Shape;6799;p72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0" name="Google Shape;6800;p72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1" name="Google Shape;6801;p72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2" name="Google Shape;6802;p72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3" name="Google Shape;6803;p72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4" name="Google Shape;6804;p72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5" name="Google Shape;6805;p72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6" name="Google Shape;6806;p72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7" name="Google Shape;6807;p72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8" name="Google Shape;6808;p72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9" name="Google Shape;6809;p72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0" name="Google Shape;6810;p72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1" name="Google Shape;6811;p72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2" name="Google Shape;6812;p72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3" name="Google Shape;6813;p72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4" name="Google Shape;6814;p72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5" name="Google Shape;6815;p72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6" name="Google Shape;6816;p72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7" name="Google Shape;6817;p72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8" name="Google Shape;6818;p72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9" name="Google Shape;6819;p72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0" name="Google Shape;6820;p72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1" name="Google Shape;6821;p72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2" name="Google Shape;6822;p72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3" name="Google Shape;6823;p72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824" name="Google Shape;682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6476" y="-1324181"/>
            <a:ext cx="5295899" cy="2540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8" name="Shape 6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9" name="Google Shape;6829;p73"/>
          <p:cNvSpPr txBox="1"/>
          <p:nvPr>
            <p:ph type="title"/>
          </p:nvPr>
        </p:nvSpPr>
        <p:spPr>
          <a:xfrm>
            <a:off x="3922675" y="1181100"/>
            <a:ext cx="45081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AWESOME WORDS</a:t>
            </a:r>
            <a:endParaRPr/>
          </a:p>
        </p:txBody>
      </p:sp>
      <p:grpSp>
        <p:nvGrpSpPr>
          <p:cNvPr id="6830" name="Google Shape;6830;p73"/>
          <p:cNvGrpSpPr/>
          <p:nvPr/>
        </p:nvGrpSpPr>
        <p:grpSpPr>
          <a:xfrm>
            <a:off x="2046728" y="2237318"/>
            <a:ext cx="1763602" cy="1672817"/>
            <a:chOff x="4138184" y="930105"/>
            <a:chExt cx="3959590" cy="3755764"/>
          </a:xfrm>
        </p:grpSpPr>
        <p:sp>
          <p:nvSpPr>
            <p:cNvPr id="6831" name="Google Shape;6831;p73"/>
            <p:cNvSpPr/>
            <p:nvPr/>
          </p:nvSpPr>
          <p:spPr>
            <a:xfrm>
              <a:off x="5909881" y="2233489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32" name="Google Shape;6832;p7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6833" name="Google Shape;6833;p7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4" name="Google Shape;6834;p7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5" name="Google Shape;6835;p7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6" name="Google Shape;6836;p7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7" name="Google Shape;6837;p7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8" name="Google Shape;6838;p7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9" name="Google Shape;6839;p7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0" name="Google Shape;6840;p7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1" name="Google Shape;6841;p7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2" name="Google Shape;6842;p7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3" name="Google Shape;6843;p7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4" name="Google Shape;6844;p7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5" name="Google Shape;6845;p7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6" name="Google Shape;6846;p7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7" name="Google Shape;6847;p7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8" name="Google Shape;6848;p7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9" name="Google Shape;6849;p7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0" name="Google Shape;6850;p7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1" name="Google Shape;6851;p7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2" name="Google Shape;6852;p7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3" name="Google Shape;6853;p7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4" name="Google Shape;6854;p7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5" name="Google Shape;6855;p7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6" name="Google Shape;6856;p7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7" name="Google Shape;6857;p7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8" name="Google Shape;6858;p7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9" name="Google Shape;6859;p7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0" name="Google Shape;6860;p7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1" name="Google Shape;6861;p7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2" name="Google Shape;6862;p7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3" name="Google Shape;6863;p7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4" name="Google Shape;6864;p7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5" name="Google Shape;6865;p7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6" name="Google Shape;6866;p7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7" name="Google Shape;6867;p7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8" name="Google Shape;6868;p7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9" name="Google Shape;6869;p7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0" name="Google Shape;6870;p7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1" name="Google Shape;6871;p7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2" name="Google Shape;6872;p7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3" name="Google Shape;6873;p7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4" name="Google Shape;6874;p7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5" name="Google Shape;6875;p7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6" name="Google Shape;6876;p7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7" name="Google Shape;6877;p7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8" name="Google Shape;6878;p7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9" name="Google Shape;6879;p7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0" name="Google Shape;6880;p7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1" name="Google Shape;6881;p7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2" name="Google Shape;6882;p7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3" name="Google Shape;6883;p7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4" name="Google Shape;6884;p7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5" name="Google Shape;6885;p7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6" name="Google Shape;6886;p7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7" name="Google Shape;6887;p7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8" name="Google Shape;6888;p7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9" name="Google Shape;6889;p7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0" name="Google Shape;6890;p7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1" name="Google Shape;6891;p7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2" name="Google Shape;6892;p7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3" name="Google Shape;6893;p7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4" name="Google Shape;6894;p7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5" name="Google Shape;6895;p7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6" name="Google Shape;6896;p7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7" name="Google Shape;6897;p7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8" name="Google Shape;6898;p7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9" name="Google Shape;6899;p7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0" name="Google Shape;6900;p7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1" name="Google Shape;6901;p7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2" name="Google Shape;6902;p7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3" name="Google Shape;6903;p7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4" name="Google Shape;6904;p7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5" name="Google Shape;6905;p7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6" name="Google Shape;6906;p7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7" name="Google Shape;6907;p7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8" name="Google Shape;6908;p7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9" name="Google Shape;6909;p7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0" name="Google Shape;6910;p7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1" name="Google Shape;6911;p7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2" name="Google Shape;6912;p7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3" name="Google Shape;6913;p7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4" name="Google Shape;6914;p7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5" name="Google Shape;6915;p7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6" name="Google Shape;6916;p7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7" name="Google Shape;6917;p7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8" name="Google Shape;6918;p7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9" name="Google Shape;6919;p7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0" name="Google Shape;6920;p7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1" name="Google Shape;6921;p7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2" name="Google Shape;6922;p7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3" name="Google Shape;6923;p7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4" name="Google Shape;6924;p7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5" name="Google Shape;6925;p7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6" name="Google Shape;6926;p7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7" name="Google Shape;6927;p7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8" name="Google Shape;6928;p7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9" name="Google Shape;6929;p7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0" name="Google Shape;6930;p7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1" name="Google Shape;6931;p7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2" name="Google Shape;6932;p7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3" name="Google Shape;6933;p7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4" name="Google Shape;6934;p7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5" name="Google Shape;6935;p7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6" name="Google Shape;6936;p7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7" name="Google Shape;6937;p7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8" name="Google Shape;6938;p7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9" name="Google Shape;6939;p7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0" name="Google Shape;6940;p7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1" name="Google Shape;6941;p7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2" name="Google Shape;6942;p7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3" name="Google Shape;6943;p7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4" name="Google Shape;6944;p7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5" name="Google Shape;6945;p7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6" name="Google Shape;6946;p7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7" name="Google Shape;6947;p7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8" name="Google Shape;6948;p7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9" name="Google Shape;6949;p7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0" name="Google Shape;6950;p7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1" name="Google Shape;6951;p7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2" name="Google Shape;6952;p7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3" name="Google Shape;6953;p7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4" name="Google Shape;6954;p7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5" name="Google Shape;6955;p7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6" name="Google Shape;6956;p7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7" name="Google Shape;6957;p7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8" name="Google Shape;6958;p7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9" name="Google Shape;6959;p7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0" name="Google Shape;6960;p7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1" name="Google Shape;6961;p7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2" name="Google Shape;6962;p7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3" name="Google Shape;6963;p7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4" name="Google Shape;6964;p7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5" name="Google Shape;6965;p7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6" name="Google Shape;6966;p7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7" name="Google Shape;6967;p7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68" name="Google Shape;6968;p73"/>
          <p:cNvGrpSpPr/>
          <p:nvPr/>
        </p:nvGrpSpPr>
        <p:grpSpPr>
          <a:xfrm rot="-7894365">
            <a:off x="591782" y="284548"/>
            <a:ext cx="1696500" cy="1381590"/>
            <a:chOff x="3394530" y="930105"/>
            <a:chExt cx="4611828" cy="3755764"/>
          </a:xfrm>
        </p:grpSpPr>
        <p:sp>
          <p:nvSpPr>
            <p:cNvPr id="6969" name="Google Shape;6969;p73"/>
            <p:cNvSpPr/>
            <p:nvPr/>
          </p:nvSpPr>
          <p:spPr>
            <a:xfrm>
              <a:off x="3394530" y="121409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0" name="Google Shape;6970;p7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6971" name="Google Shape;6971;p7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2" name="Google Shape;6972;p7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3" name="Google Shape;6973;p7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4" name="Google Shape;6974;p7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5" name="Google Shape;6975;p7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6" name="Google Shape;6976;p7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7" name="Google Shape;6977;p7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8" name="Google Shape;6978;p7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9" name="Google Shape;6979;p7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0" name="Google Shape;6980;p7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1" name="Google Shape;6981;p7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2" name="Google Shape;6982;p7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3" name="Google Shape;6983;p7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4" name="Google Shape;6984;p7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5" name="Google Shape;6985;p7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6" name="Google Shape;6986;p7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7" name="Google Shape;6987;p7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8" name="Google Shape;6988;p7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9" name="Google Shape;6989;p7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0" name="Google Shape;6990;p7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1" name="Google Shape;6991;p7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2" name="Google Shape;6992;p7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3" name="Google Shape;6993;p7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4" name="Google Shape;6994;p7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5" name="Google Shape;6995;p7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6" name="Google Shape;6996;p7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7" name="Google Shape;6997;p7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8" name="Google Shape;6998;p7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9" name="Google Shape;6999;p7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0" name="Google Shape;7000;p7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1" name="Google Shape;7001;p7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2" name="Google Shape;7002;p7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3" name="Google Shape;7003;p7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4" name="Google Shape;7004;p7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5" name="Google Shape;7005;p7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6" name="Google Shape;7006;p7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7" name="Google Shape;7007;p7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8" name="Google Shape;7008;p7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9" name="Google Shape;7009;p7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0" name="Google Shape;7010;p7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1" name="Google Shape;7011;p7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2" name="Google Shape;7012;p7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3" name="Google Shape;7013;p7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4" name="Google Shape;7014;p7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5" name="Google Shape;7015;p7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6" name="Google Shape;7016;p7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7" name="Google Shape;7017;p7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8" name="Google Shape;7018;p7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9" name="Google Shape;7019;p7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0" name="Google Shape;7020;p7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1" name="Google Shape;7021;p7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2" name="Google Shape;7022;p7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3" name="Google Shape;7023;p7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4" name="Google Shape;7024;p7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5" name="Google Shape;7025;p7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6" name="Google Shape;7026;p7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7" name="Google Shape;7027;p7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8" name="Google Shape;7028;p7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9" name="Google Shape;7029;p7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0" name="Google Shape;7030;p7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1" name="Google Shape;7031;p7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2" name="Google Shape;7032;p7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3" name="Google Shape;7033;p7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4" name="Google Shape;7034;p7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5" name="Google Shape;7035;p7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6" name="Google Shape;7036;p7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7" name="Google Shape;7037;p7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8" name="Google Shape;7038;p7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9" name="Google Shape;7039;p7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0" name="Google Shape;7040;p7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1" name="Google Shape;7041;p7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2" name="Google Shape;7042;p7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3" name="Google Shape;7043;p7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4" name="Google Shape;7044;p7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5" name="Google Shape;7045;p7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6" name="Google Shape;7046;p7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7" name="Google Shape;7047;p7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8" name="Google Shape;7048;p7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9" name="Google Shape;7049;p7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0" name="Google Shape;7050;p7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1" name="Google Shape;7051;p7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2" name="Google Shape;7052;p7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3" name="Google Shape;7053;p7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4" name="Google Shape;7054;p7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5" name="Google Shape;7055;p7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6" name="Google Shape;7056;p7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7" name="Google Shape;7057;p7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8" name="Google Shape;7058;p7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9" name="Google Shape;7059;p7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0" name="Google Shape;7060;p7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1" name="Google Shape;7061;p7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2" name="Google Shape;7062;p7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3" name="Google Shape;7063;p7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4" name="Google Shape;7064;p7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5" name="Google Shape;7065;p7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6" name="Google Shape;7066;p7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7" name="Google Shape;7067;p7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8" name="Google Shape;7068;p7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9" name="Google Shape;7069;p7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0" name="Google Shape;7070;p7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1" name="Google Shape;7071;p7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2" name="Google Shape;7072;p7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3" name="Google Shape;7073;p7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4" name="Google Shape;7074;p7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5" name="Google Shape;7075;p7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6" name="Google Shape;7076;p7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7" name="Google Shape;7077;p7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8" name="Google Shape;7078;p7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9" name="Google Shape;7079;p7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0" name="Google Shape;7080;p7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1" name="Google Shape;7081;p7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2" name="Google Shape;7082;p7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3" name="Google Shape;7083;p7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4" name="Google Shape;7084;p7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5" name="Google Shape;7085;p7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6" name="Google Shape;7086;p7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7" name="Google Shape;7087;p7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8" name="Google Shape;7088;p7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9" name="Google Shape;7089;p7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0" name="Google Shape;7090;p7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1" name="Google Shape;7091;p7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2" name="Google Shape;7092;p7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3" name="Google Shape;7093;p7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4" name="Google Shape;7094;p7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5" name="Google Shape;7095;p7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6" name="Google Shape;7096;p7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7" name="Google Shape;7097;p7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8" name="Google Shape;7098;p7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9" name="Google Shape;7099;p7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0" name="Google Shape;7100;p7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1" name="Google Shape;7101;p7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2" name="Google Shape;7102;p7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3" name="Google Shape;7103;p7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4" name="Google Shape;7104;p7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5" name="Google Shape;7105;p7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06" name="Google Shape;7106;p73"/>
          <p:cNvSpPr/>
          <p:nvPr/>
        </p:nvSpPr>
        <p:spPr>
          <a:xfrm>
            <a:off x="2105025" y="286246"/>
            <a:ext cx="7105650" cy="1075750"/>
          </a:xfrm>
          <a:custGeom>
            <a:rect b="b" l="l" r="r" t="t"/>
            <a:pathLst>
              <a:path extrusionOk="0" h="43030" w="284226">
                <a:moveTo>
                  <a:pt x="0" y="38842"/>
                </a:moveTo>
                <a:cubicBezTo>
                  <a:pt x="14345" y="46015"/>
                  <a:pt x="37063" y="44054"/>
                  <a:pt x="47625" y="31984"/>
                </a:cubicBezTo>
                <a:cubicBezTo>
                  <a:pt x="53280" y="25521"/>
                  <a:pt x="59995" y="16694"/>
                  <a:pt x="57912" y="8362"/>
                </a:cubicBezTo>
                <a:cubicBezTo>
                  <a:pt x="56476" y="2619"/>
                  <a:pt x="45715" y="-2682"/>
                  <a:pt x="41529" y="1504"/>
                </a:cubicBezTo>
                <a:cubicBezTo>
                  <a:pt x="33579" y="9454"/>
                  <a:pt x="55585" y="25831"/>
                  <a:pt x="66675" y="23983"/>
                </a:cubicBezTo>
                <a:cubicBezTo>
                  <a:pt x="85298" y="20879"/>
                  <a:pt x="101161" y="3941"/>
                  <a:pt x="120015" y="4933"/>
                </a:cubicBezTo>
                <a:cubicBezTo>
                  <a:pt x="132496" y="5590"/>
                  <a:pt x="142952" y="14950"/>
                  <a:pt x="153924" y="20935"/>
                </a:cubicBezTo>
                <a:cubicBezTo>
                  <a:pt x="164006" y="26434"/>
                  <a:pt x="176572" y="29283"/>
                  <a:pt x="187833" y="27031"/>
                </a:cubicBezTo>
                <a:cubicBezTo>
                  <a:pt x="198313" y="24935"/>
                  <a:pt x="208812" y="21555"/>
                  <a:pt x="217932" y="15982"/>
                </a:cubicBezTo>
                <a:cubicBezTo>
                  <a:pt x="222531" y="13172"/>
                  <a:pt x="225964" y="7802"/>
                  <a:pt x="231267" y="6838"/>
                </a:cubicBezTo>
                <a:cubicBezTo>
                  <a:pt x="248936" y="3625"/>
                  <a:pt x="268163" y="8712"/>
                  <a:pt x="284226" y="16744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7" name="Google Shape;7107;p73"/>
          <p:cNvSpPr/>
          <p:nvPr/>
        </p:nvSpPr>
        <p:spPr>
          <a:xfrm>
            <a:off x="398739" y="2603198"/>
            <a:ext cx="1553875" cy="2911775"/>
          </a:xfrm>
          <a:custGeom>
            <a:rect b="b" l="l" r="r" t="t"/>
            <a:pathLst>
              <a:path extrusionOk="0" h="116471" w="62155">
                <a:moveTo>
                  <a:pt x="62155" y="37604"/>
                </a:moveTo>
                <a:cubicBezTo>
                  <a:pt x="46870" y="49068"/>
                  <a:pt x="17913" y="42066"/>
                  <a:pt x="5767" y="27317"/>
                </a:cubicBezTo>
                <a:cubicBezTo>
                  <a:pt x="34" y="20356"/>
                  <a:pt x="-3417" y="2222"/>
                  <a:pt x="5386" y="266"/>
                </a:cubicBezTo>
                <a:cubicBezTo>
                  <a:pt x="9306" y="-605"/>
                  <a:pt x="13976" y="1236"/>
                  <a:pt x="16816" y="4076"/>
                </a:cubicBezTo>
                <a:cubicBezTo>
                  <a:pt x="19321" y="6581"/>
                  <a:pt x="18931" y="10864"/>
                  <a:pt x="19483" y="14363"/>
                </a:cubicBezTo>
                <a:cubicBezTo>
                  <a:pt x="21028" y="24149"/>
                  <a:pt x="20196" y="34235"/>
                  <a:pt x="19102" y="44081"/>
                </a:cubicBezTo>
                <a:cubicBezTo>
                  <a:pt x="17579" y="57784"/>
                  <a:pt x="12761" y="71611"/>
                  <a:pt x="14911" y="85229"/>
                </a:cubicBezTo>
                <a:cubicBezTo>
                  <a:pt x="16647" y="96226"/>
                  <a:pt x="23201" y="105909"/>
                  <a:pt x="26722" y="116471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47"/>
          <p:cNvSpPr txBox="1"/>
          <p:nvPr>
            <p:ph type="title"/>
          </p:nvPr>
        </p:nvSpPr>
        <p:spPr>
          <a:xfrm>
            <a:off x="3714750" y="3265675"/>
            <a:ext cx="4716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PROBLEM DESCRIPTION</a:t>
            </a:r>
            <a:endParaRPr/>
          </a:p>
        </p:txBody>
      </p:sp>
      <p:sp>
        <p:nvSpPr>
          <p:cNvPr id="3850" name="Google Shape;3850;p47"/>
          <p:cNvSpPr txBox="1"/>
          <p:nvPr>
            <p:ph idx="2" type="title"/>
          </p:nvPr>
        </p:nvSpPr>
        <p:spPr>
          <a:xfrm>
            <a:off x="7529875" y="2376450"/>
            <a:ext cx="900900" cy="8418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3851" name="Google Shape;3851;p47"/>
          <p:cNvSpPr txBox="1"/>
          <p:nvPr>
            <p:ph idx="1" type="subTitle"/>
          </p:nvPr>
        </p:nvSpPr>
        <p:spPr>
          <a:xfrm>
            <a:off x="3714750" y="4170800"/>
            <a:ext cx="4716000" cy="433200"/>
          </a:xfrm>
          <a:prstGeom prst="rect">
            <a:avLst/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Definitions, motivation and objectives</a:t>
            </a:r>
            <a:endParaRPr/>
          </a:p>
        </p:txBody>
      </p:sp>
      <p:grpSp>
        <p:nvGrpSpPr>
          <p:cNvPr id="3852" name="Google Shape;3852;p47"/>
          <p:cNvGrpSpPr/>
          <p:nvPr/>
        </p:nvGrpSpPr>
        <p:grpSpPr>
          <a:xfrm>
            <a:off x="4151753" y="1411443"/>
            <a:ext cx="1763602" cy="1672817"/>
            <a:chOff x="4138184" y="930105"/>
            <a:chExt cx="3959590" cy="3755764"/>
          </a:xfrm>
        </p:grpSpPr>
        <p:sp>
          <p:nvSpPr>
            <p:cNvPr id="3853" name="Google Shape;3853;p47"/>
            <p:cNvSpPr/>
            <p:nvPr/>
          </p:nvSpPr>
          <p:spPr>
            <a:xfrm>
              <a:off x="5909881" y="2233489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54" name="Google Shape;3854;p47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855" name="Google Shape;3855;p47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6" name="Google Shape;3856;p47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7" name="Google Shape;3857;p47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8" name="Google Shape;3858;p47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9" name="Google Shape;3859;p47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0" name="Google Shape;3860;p47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1" name="Google Shape;3861;p47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2" name="Google Shape;3862;p47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3" name="Google Shape;3863;p47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4" name="Google Shape;3864;p47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5" name="Google Shape;3865;p47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6" name="Google Shape;3866;p47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7" name="Google Shape;3867;p47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8" name="Google Shape;3868;p47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9" name="Google Shape;3869;p47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0" name="Google Shape;3870;p47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1" name="Google Shape;3871;p47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2" name="Google Shape;3872;p47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3" name="Google Shape;3873;p47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4" name="Google Shape;3874;p47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5" name="Google Shape;3875;p47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6" name="Google Shape;3876;p47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7" name="Google Shape;3877;p47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8" name="Google Shape;3878;p47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9" name="Google Shape;3879;p47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0" name="Google Shape;3880;p47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1" name="Google Shape;3881;p47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2" name="Google Shape;3882;p47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3" name="Google Shape;3883;p47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4" name="Google Shape;3884;p47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5" name="Google Shape;3885;p47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6" name="Google Shape;3886;p47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7" name="Google Shape;3887;p47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8" name="Google Shape;3888;p47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47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47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47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47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47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47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5" name="Google Shape;3895;p47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6" name="Google Shape;3896;p47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7" name="Google Shape;3897;p47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8" name="Google Shape;3898;p47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9" name="Google Shape;3899;p47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0" name="Google Shape;3900;p47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1" name="Google Shape;3901;p47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2" name="Google Shape;3902;p47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3" name="Google Shape;3903;p47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4" name="Google Shape;3904;p47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5" name="Google Shape;3905;p47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6" name="Google Shape;3906;p47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7" name="Google Shape;3907;p47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8" name="Google Shape;3908;p47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9" name="Google Shape;3909;p47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0" name="Google Shape;3910;p47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1" name="Google Shape;3911;p47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2" name="Google Shape;3912;p47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3" name="Google Shape;3913;p47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4" name="Google Shape;3914;p47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5" name="Google Shape;3915;p47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6" name="Google Shape;3916;p47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7" name="Google Shape;3917;p47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8" name="Google Shape;3918;p47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9" name="Google Shape;3919;p47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0" name="Google Shape;3920;p47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1" name="Google Shape;3921;p47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47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3" name="Google Shape;3923;p47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4" name="Google Shape;3924;p47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5" name="Google Shape;3925;p47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6" name="Google Shape;3926;p47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p47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8" name="Google Shape;3928;p47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9" name="Google Shape;3929;p47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0" name="Google Shape;3930;p47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1" name="Google Shape;3931;p47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2" name="Google Shape;3932;p47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3" name="Google Shape;3933;p47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4" name="Google Shape;3934;p47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5" name="Google Shape;3935;p47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6" name="Google Shape;3936;p47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7" name="Google Shape;3937;p47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8" name="Google Shape;3938;p47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9" name="Google Shape;3939;p47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0" name="Google Shape;3940;p47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1" name="Google Shape;3941;p47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2" name="Google Shape;3942;p47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3" name="Google Shape;3943;p47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4" name="Google Shape;3944;p47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5" name="Google Shape;3945;p47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6" name="Google Shape;3946;p47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7" name="Google Shape;3947;p47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8" name="Google Shape;3948;p47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9" name="Google Shape;3949;p47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0" name="Google Shape;3950;p47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1" name="Google Shape;3951;p47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2" name="Google Shape;3952;p47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3" name="Google Shape;3953;p47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4" name="Google Shape;3954;p47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5" name="Google Shape;3955;p47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6" name="Google Shape;3956;p47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7" name="Google Shape;3957;p47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8" name="Google Shape;3958;p47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9" name="Google Shape;3959;p47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0" name="Google Shape;3960;p47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1" name="Google Shape;3961;p47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2" name="Google Shape;3962;p47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3" name="Google Shape;3963;p47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4" name="Google Shape;3964;p47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5" name="Google Shape;3965;p47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6" name="Google Shape;3966;p47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7" name="Google Shape;3967;p47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8" name="Google Shape;3968;p47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9" name="Google Shape;3969;p47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0" name="Google Shape;3970;p47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1" name="Google Shape;3971;p47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2" name="Google Shape;3972;p47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3" name="Google Shape;3973;p47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4" name="Google Shape;3974;p47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5" name="Google Shape;3975;p47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6" name="Google Shape;3976;p47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7" name="Google Shape;3977;p47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8" name="Google Shape;3978;p47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9" name="Google Shape;3979;p47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0" name="Google Shape;3980;p47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1" name="Google Shape;3981;p47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2" name="Google Shape;3982;p47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3" name="Google Shape;3983;p47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4" name="Google Shape;3984;p47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5" name="Google Shape;3985;p47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6" name="Google Shape;3986;p47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7" name="Google Shape;3987;p47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8" name="Google Shape;3988;p47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9" name="Google Shape;3989;p47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90" name="Google Shape;3990;p47"/>
          <p:cNvGrpSpPr/>
          <p:nvPr/>
        </p:nvGrpSpPr>
        <p:grpSpPr>
          <a:xfrm rot="-7355672">
            <a:off x="870850" y="88876"/>
            <a:ext cx="2053828" cy="1672589"/>
            <a:chOff x="3394530" y="930105"/>
            <a:chExt cx="4611828" cy="3755764"/>
          </a:xfrm>
        </p:grpSpPr>
        <p:sp>
          <p:nvSpPr>
            <p:cNvPr id="3991" name="Google Shape;3991;p47"/>
            <p:cNvSpPr/>
            <p:nvPr/>
          </p:nvSpPr>
          <p:spPr>
            <a:xfrm>
              <a:off x="3394530" y="121409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92" name="Google Shape;3992;p47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993" name="Google Shape;3993;p47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4" name="Google Shape;3994;p47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5" name="Google Shape;3995;p47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6" name="Google Shape;3996;p47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7" name="Google Shape;3997;p47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8" name="Google Shape;3998;p47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9" name="Google Shape;3999;p47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0" name="Google Shape;4000;p47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1" name="Google Shape;4001;p47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2" name="Google Shape;4002;p47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3" name="Google Shape;4003;p47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4" name="Google Shape;4004;p47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5" name="Google Shape;4005;p47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6" name="Google Shape;4006;p47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7" name="Google Shape;4007;p47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8" name="Google Shape;4008;p47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9" name="Google Shape;4009;p47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0" name="Google Shape;4010;p47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1" name="Google Shape;4011;p47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2" name="Google Shape;4012;p47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3" name="Google Shape;4013;p47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4" name="Google Shape;4014;p47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5" name="Google Shape;4015;p47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6" name="Google Shape;4016;p47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7" name="Google Shape;4017;p47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8" name="Google Shape;4018;p47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9" name="Google Shape;4019;p47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0" name="Google Shape;4020;p47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1" name="Google Shape;4021;p47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2" name="Google Shape;4022;p47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3" name="Google Shape;4023;p47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4" name="Google Shape;4024;p47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5" name="Google Shape;4025;p47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6" name="Google Shape;4026;p47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7" name="Google Shape;4027;p47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8" name="Google Shape;4028;p47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9" name="Google Shape;4029;p47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0" name="Google Shape;4030;p47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1" name="Google Shape;4031;p47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2" name="Google Shape;4032;p47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3" name="Google Shape;4033;p47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4" name="Google Shape;4034;p47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5" name="Google Shape;4035;p47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6" name="Google Shape;4036;p47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7" name="Google Shape;4037;p47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8" name="Google Shape;4038;p47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9" name="Google Shape;4039;p47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0" name="Google Shape;4040;p47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1" name="Google Shape;4041;p47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2" name="Google Shape;4042;p47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3" name="Google Shape;4043;p47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4" name="Google Shape;4044;p47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5" name="Google Shape;4045;p47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6" name="Google Shape;4046;p47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7" name="Google Shape;4047;p47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8" name="Google Shape;4048;p47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9" name="Google Shape;4049;p47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0" name="Google Shape;4050;p47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1" name="Google Shape;4051;p47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2" name="Google Shape;4052;p47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3" name="Google Shape;4053;p47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4" name="Google Shape;4054;p47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5" name="Google Shape;4055;p47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6" name="Google Shape;4056;p47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7" name="Google Shape;4057;p47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8" name="Google Shape;4058;p47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9" name="Google Shape;4059;p47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0" name="Google Shape;4060;p47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1" name="Google Shape;4061;p47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2" name="Google Shape;4062;p47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3" name="Google Shape;4063;p47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4" name="Google Shape;4064;p47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5" name="Google Shape;4065;p47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6" name="Google Shape;4066;p47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7" name="Google Shape;4067;p47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8" name="Google Shape;4068;p47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9" name="Google Shape;4069;p47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0" name="Google Shape;4070;p47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1" name="Google Shape;4071;p47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2" name="Google Shape;4072;p47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3" name="Google Shape;4073;p47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4" name="Google Shape;4074;p47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5" name="Google Shape;4075;p47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6" name="Google Shape;4076;p47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7" name="Google Shape;4077;p47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8" name="Google Shape;4078;p47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9" name="Google Shape;4079;p47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0" name="Google Shape;4080;p47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1" name="Google Shape;4081;p47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2" name="Google Shape;4082;p47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3" name="Google Shape;4083;p47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4" name="Google Shape;4084;p47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5" name="Google Shape;4085;p47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6" name="Google Shape;4086;p47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7" name="Google Shape;4087;p47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8" name="Google Shape;4088;p47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9" name="Google Shape;4089;p47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0" name="Google Shape;4090;p47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1" name="Google Shape;4091;p47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2" name="Google Shape;4092;p47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3" name="Google Shape;4093;p47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4" name="Google Shape;4094;p47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5" name="Google Shape;4095;p47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6" name="Google Shape;4096;p47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7" name="Google Shape;4097;p47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8" name="Google Shape;4098;p47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9" name="Google Shape;4099;p47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0" name="Google Shape;4100;p47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1" name="Google Shape;4101;p47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2" name="Google Shape;4102;p47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3" name="Google Shape;4103;p47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4" name="Google Shape;4104;p47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5" name="Google Shape;4105;p47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6" name="Google Shape;4106;p47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47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47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47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47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47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47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47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47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47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6" name="Google Shape;4116;p47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7" name="Google Shape;4117;p47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47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47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47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47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47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47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47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5" name="Google Shape;4125;p47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6" name="Google Shape;4126;p47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7" name="Google Shape;4127;p47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28" name="Google Shape;4128;p47"/>
          <p:cNvSpPr/>
          <p:nvPr/>
        </p:nvSpPr>
        <p:spPr>
          <a:xfrm>
            <a:off x="2695575" y="577651"/>
            <a:ext cx="7524750" cy="852425"/>
          </a:xfrm>
          <a:custGeom>
            <a:rect b="b" l="l" r="r" t="t"/>
            <a:pathLst>
              <a:path extrusionOk="0" h="34097" w="300990">
                <a:moveTo>
                  <a:pt x="0" y="32520"/>
                </a:moveTo>
                <a:cubicBezTo>
                  <a:pt x="7924" y="35161"/>
                  <a:pt x="18859" y="34616"/>
                  <a:pt x="24765" y="28710"/>
                </a:cubicBezTo>
                <a:cubicBezTo>
                  <a:pt x="31243" y="22232"/>
                  <a:pt x="37345" y="15285"/>
                  <a:pt x="44577" y="9660"/>
                </a:cubicBezTo>
                <a:cubicBezTo>
                  <a:pt x="51934" y="3938"/>
                  <a:pt x="61556" y="578"/>
                  <a:pt x="70866" y="135"/>
                </a:cubicBezTo>
                <a:cubicBezTo>
                  <a:pt x="93542" y="-945"/>
                  <a:pt x="114127" y="15770"/>
                  <a:pt x="136779" y="17280"/>
                </a:cubicBezTo>
                <a:cubicBezTo>
                  <a:pt x="151596" y="18268"/>
                  <a:pt x="166931" y="14015"/>
                  <a:pt x="180213" y="7374"/>
                </a:cubicBezTo>
                <a:cubicBezTo>
                  <a:pt x="184785" y="5088"/>
                  <a:pt x="188887" y="1356"/>
                  <a:pt x="193929" y="516"/>
                </a:cubicBezTo>
                <a:cubicBezTo>
                  <a:pt x="209882" y="-2143"/>
                  <a:pt x="225483" y="7642"/>
                  <a:pt x="241173" y="11565"/>
                </a:cubicBezTo>
                <a:cubicBezTo>
                  <a:pt x="260630" y="16429"/>
                  <a:pt x="281089" y="15554"/>
                  <a:pt x="300990" y="18042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9" name="Google Shape;4129;p47"/>
          <p:cNvSpPr/>
          <p:nvPr/>
        </p:nvSpPr>
        <p:spPr>
          <a:xfrm>
            <a:off x="928277" y="2335969"/>
            <a:ext cx="3129375" cy="3560000"/>
          </a:xfrm>
          <a:custGeom>
            <a:rect b="b" l="l" r="r" t="t"/>
            <a:pathLst>
              <a:path extrusionOk="0" h="142400" w="125175">
                <a:moveTo>
                  <a:pt x="125175" y="12098"/>
                </a:moveTo>
                <a:cubicBezTo>
                  <a:pt x="108411" y="26068"/>
                  <a:pt x="79660" y="31892"/>
                  <a:pt x="60405" y="21623"/>
                </a:cubicBezTo>
                <a:cubicBezTo>
                  <a:pt x="54873" y="18673"/>
                  <a:pt x="57931" y="7034"/>
                  <a:pt x="62691" y="2954"/>
                </a:cubicBezTo>
                <a:cubicBezTo>
                  <a:pt x="67536" y="-1199"/>
                  <a:pt x="79371" y="-1066"/>
                  <a:pt x="81741" y="4859"/>
                </a:cubicBezTo>
                <a:cubicBezTo>
                  <a:pt x="84441" y="11609"/>
                  <a:pt x="78205" y="20786"/>
                  <a:pt x="71835" y="24290"/>
                </a:cubicBezTo>
                <a:cubicBezTo>
                  <a:pt x="65429" y="27813"/>
                  <a:pt x="57961" y="28946"/>
                  <a:pt x="50880" y="30767"/>
                </a:cubicBezTo>
                <a:cubicBezTo>
                  <a:pt x="36012" y="34590"/>
                  <a:pt x="17539" y="32866"/>
                  <a:pt x="6684" y="43721"/>
                </a:cubicBezTo>
                <a:cubicBezTo>
                  <a:pt x="1541" y="48864"/>
                  <a:pt x="-2432" y="59377"/>
                  <a:pt x="2112" y="65057"/>
                </a:cubicBezTo>
                <a:cubicBezTo>
                  <a:pt x="6988" y="71153"/>
                  <a:pt x="16706" y="70627"/>
                  <a:pt x="23829" y="73820"/>
                </a:cubicBezTo>
                <a:cubicBezTo>
                  <a:pt x="27143" y="75306"/>
                  <a:pt x="28734" y="79308"/>
                  <a:pt x="30306" y="82583"/>
                </a:cubicBezTo>
                <a:cubicBezTo>
                  <a:pt x="39052" y="100803"/>
                  <a:pt x="34691" y="128109"/>
                  <a:pt x="20400" y="14240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1" name="Shape 7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2" name="Google Shape;7112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Flight Crew Board</a:t>
            </a:r>
            <a:endParaRPr/>
          </a:p>
        </p:txBody>
      </p:sp>
      <p:graphicFrame>
        <p:nvGraphicFramePr>
          <p:cNvPr id="7113" name="Google Shape;7113;p74"/>
          <p:cNvGraphicFramePr/>
          <p:nvPr/>
        </p:nvGraphicFramePr>
        <p:xfrm>
          <a:off x="719963" y="1418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{A633C609-07F3-46AB-8864-E1E3488D6BEB}</a:tableStyleId>
              </a:tblPr>
              <a:tblGrid>
                <a:gridCol w="1189075"/>
                <a:gridCol w="1302975"/>
                <a:gridCol w="1302975"/>
                <a:gridCol w="1302975"/>
                <a:gridCol w="1302975"/>
                <a:gridCol w="1302975"/>
              </a:tblGrid>
              <a:tr h="404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Team A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Team B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Team C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Team D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Team E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Mercury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Mars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Saturn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Venus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Jupiter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Earth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3450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7" name="Shape 7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8" name="Google Shape;7118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parts of an airplane</a:t>
            </a:r>
            <a:endParaRPr/>
          </a:p>
        </p:txBody>
      </p:sp>
      <p:sp>
        <p:nvSpPr>
          <p:cNvPr id="7119" name="Google Shape;7119;p75"/>
          <p:cNvSpPr txBox="1"/>
          <p:nvPr/>
        </p:nvSpPr>
        <p:spPr>
          <a:xfrm>
            <a:off x="4724025" y="1575400"/>
            <a:ext cx="1371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Saturn</a:t>
            </a:r>
            <a:endParaRPr b="0" i="0" sz="24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20" name="Google Shape;7120;p75"/>
          <p:cNvSpPr txBox="1"/>
          <p:nvPr/>
        </p:nvSpPr>
        <p:spPr>
          <a:xfrm>
            <a:off x="4724025" y="3799900"/>
            <a:ext cx="1371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Neptune</a:t>
            </a:r>
            <a:endParaRPr b="0" i="0" sz="24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21" name="Google Shape;7121;p75"/>
          <p:cNvSpPr txBox="1"/>
          <p:nvPr/>
        </p:nvSpPr>
        <p:spPr>
          <a:xfrm>
            <a:off x="4724025" y="2316900"/>
            <a:ext cx="1371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Venus</a:t>
            </a:r>
            <a:endParaRPr b="0" i="0" sz="24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22" name="Google Shape;7122;p75"/>
          <p:cNvSpPr txBox="1"/>
          <p:nvPr/>
        </p:nvSpPr>
        <p:spPr>
          <a:xfrm>
            <a:off x="4724025" y="3058400"/>
            <a:ext cx="1371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Jupiter</a:t>
            </a:r>
            <a:endParaRPr b="0" i="0" sz="24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23" name="Google Shape;7123;p75"/>
          <p:cNvSpPr txBox="1"/>
          <p:nvPr/>
        </p:nvSpPr>
        <p:spPr>
          <a:xfrm>
            <a:off x="6096000" y="1575400"/>
            <a:ext cx="2328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Saturn has rings</a:t>
            </a:r>
            <a:endParaRPr b="0" i="0" sz="1400" u="none" cap="none" strike="noStrik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24" name="Google Shape;7124;p75"/>
          <p:cNvSpPr txBox="1"/>
          <p:nvPr/>
        </p:nvSpPr>
        <p:spPr>
          <a:xfrm>
            <a:off x="6096000" y="2316900"/>
            <a:ext cx="2328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Venus is very hot</a:t>
            </a:r>
            <a:endParaRPr b="0" i="0" sz="1400" u="none" cap="none" strike="noStrik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25" name="Google Shape;7125;p75"/>
          <p:cNvSpPr txBox="1"/>
          <p:nvPr/>
        </p:nvSpPr>
        <p:spPr>
          <a:xfrm>
            <a:off x="6096000" y="3799900"/>
            <a:ext cx="2328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Neptune is big</a:t>
            </a:r>
            <a:endParaRPr b="0" i="0" sz="1400" u="none" cap="none" strike="noStrik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26" name="Google Shape;7126;p75"/>
          <p:cNvSpPr txBox="1"/>
          <p:nvPr/>
        </p:nvSpPr>
        <p:spPr>
          <a:xfrm>
            <a:off x="6096000" y="3058400"/>
            <a:ext cx="2328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Jupiter is a gas giant</a:t>
            </a:r>
            <a:endParaRPr b="0" i="0" sz="1400" u="none" cap="none" strike="noStrik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27" name="Google Shape;7127;p75"/>
          <p:cNvSpPr/>
          <p:nvPr/>
        </p:nvSpPr>
        <p:spPr>
          <a:xfrm flipH="1" rot="3719191">
            <a:off x="798375" y="1615980"/>
            <a:ext cx="2665263" cy="2603048"/>
          </a:xfrm>
          <a:custGeom>
            <a:rect b="b" l="l" r="r" t="t"/>
            <a:pathLst>
              <a:path extrusionOk="0" h="99076" w="101444">
                <a:moveTo>
                  <a:pt x="14196" y="0"/>
                </a:moveTo>
                <a:lnTo>
                  <a:pt x="13949" y="247"/>
                </a:lnTo>
                <a:cubicBezTo>
                  <a:pt x="13167" y="1029"/>
                  <a:pt x="14217" y="2900"/>
                  <a:pt x="15657" y="4361"/>
                </a:cubicBezTo>
                <a:lnTo>
                  <a:pt x="47276" y="36103"/>
                </a:lnTo>
                <a:lnTo>
                  <a:pt x="49374" y="38223"/>
                </a:lnTo>
                <a:cubicBezTo>
                  <a:pt x="38492" y="44025"/>
                  <a:pt x="28062" y="50051"/>
                  <a:pt x="19956" y="55257"/>
                </a:cubicBezTo>
                <a:lnTo>
                  <a:pt x="640" y="54413"/>
                </a:lnTo>
                <a:lnTo>
                  <a:pt x="495" y="54577"/>
                </a:lnTo>
                <a:cubicBezTo>
                  <a:pt x="1" y="55194"/>
                  <a:pt x="105" y="56080"/>
                  <a:pt x="722" y="56574"/>
                </a:cubicBezTo>
                <a:lnTo>
                  <a:pt x="8806" y="63012"/>
                </a:lnTo>
                <a:cubicBezTo>
                  <a:pt x="3808" y="66983"/>
                  <a:pt x="3602" y="68320"/>
                  <a:pt x="3972" y="69060"/>
                </a:cubicBezTo>
                <a:cubicBezTo>
                  <a:pt x="4166" y="69418"/>
                  <a:pt x="4567" y="69740"/>
                  <a:pt x="5666" y="69740"/>
                </a:cubicBezTo>
                <a:cubicBezTo>
                  <a:pt x="6782" y="69740"/>
                  <a:pt x="8617" y="69408"/>
                  <a:pt x="11686" y="68443"/>
                </a:cubicBezTo>
                <a:lnTo>
                  <a:pt x="12489" y="78729"/>
                </a:lnTo>
                <a:cubicBezTo>
                  <a:pt x="12530" y="79121"/>
                  <a:pt x="12695" y="79470"/>
                  <a:pt x="12983" y="79717"/>
                </a:cubicBezTo>
                <a:cubicBezTo>
                  <a:pt x="13234" y="79932"/>
                  <a:pt x="13548" y="80054"/>
                  <a:pt x="13884" y="80054"/>
                </a:cubicBezTo>
                <a:cubicBezTo>
                  <a:pt x="13932" y="80054"/>
                  <a:pt x="13982" y="80051"/>
                  <a:pt x="14031" y="80046"/>
                </a:cubicBezTo>
                <a:lnTo>
                  <a:pt x="14237" y="80026"/>
                </a:lnTo>
                <a:lnTo>
                  <a:pt x="14258" y="79985"/>
                </a:lnTo>
                <a:lnTo>
                  <a:pt x="14319" y="79985"/>
                </a:lnTo>
                <a:lnTo>
                  <a:pt x="21561" y="68176"/>
                </a:lnTo>
                <a:lnTo>
                  <a:pt x="21582" y="68176"/>
                </a:lnTo>
                <a:lnTo>
                  <a:pt x="24421" y="63527"/>
                </a:lnTo>
                <a:cubicBezTo>
                  <a:pt x="33163" y="59762"/>
                  <a:pt x="43902" y="54558"/>
                  <a:pt x="54703" y="48838"/>
                </a:cubicBezTo>
                <a:lnTo>
                  <a:pt x="55505" y="52007"/>
                </a:lnTo>
                <a:lnTo>
                  <a:pt x="63981" y="95351"/>
                </a:lnTo>
                <a:cubicBezTo>
                  <a:pt x="64351" y="97244"/>
                  <a:pt x="65236" y="99076"/>
                  <a:pt x="66265" y="99076"/>
                </a:cubicBezTo>
                <a:lnTo>
                  <a:pt x="66430" y="99076"/>
                </a:lnTo>
                <a:lnTo>
                  <a:pt x="66759" y="99013"/>
                </a:lnTo>
                <a:lnTo>
                  <a:pt x="66759" y="98994"/>
                </a:lnTo>
                <a:lnTo>
                  <a:pt x="66800" y="98994"/>
                </a:lnTo>
                <a:lnTo>
                  <a:pt x="68322" y="70645"/>
                </a:lnTo>
                <a:cubicBezTo>
                  <a:pt x="68671" y="70480"/>
                  <a:pt x="69000" y="70294"/>
                  <a:pt x="69351" y="70110"/>
                </a:cubicBezTo>
                <a:cubicBezTo>
                  <a:pt x="69433" y="70069"/>
                  <a:pt x="69515" y="70028"/>
                  <a:pt x="69576" y="69987"/>
                </a:cubicBezTo>
                <a:cubicBezTo>
                  <a:pt x="71614" y="68917"/>
                  <a:pt x="73444" y="67785"/>
                  <a:pt x="74760" y="66797"/>
                </a:cubicBezTo>
                <a:cubicBezTo>
                  <a:pt x="76777" y="65296"/>
                  <a:pt x="76839" y="64679"/>
                  <a:pt x="76633" y="64287"/>
                </a:cubicBezTo>
                <a:cubicBezTo>
                  <a:pt x="76511" y="64078"/>
                  <a:pt x="76301" y="63892"/>
                  <a:pt x="75762" y="63892"/>
                </a:cubicBezTo>
                <a:cubicBezTo>
                  <a:pt x="75297" y="63892"/>
                  <a:pt x="74590" y="64030"/>
                  <a:pt x="73485" y="64411"/>
                </a:cubicBezTo>
                <a:cubicBezTo>
                  <a:pt x="72107" y="64905"/>
                  <a:pt x="70379" y="65667"/>
                  <a:pt x="68548" y="66613"/>
                </a:cubicBezTo>
                <a:lnTo>
                  <a:pt x="68753" y="62910"/>
                </a:lnTo>
                <a:lnTo>
                  <a:pt x="68816" y="62888"/>
                </a:lnTo>
                <a:lnTo>
                  <a:pt x="68816" y="62024"/>
                </a:lnTo>
                <a:cubicBezTo>
                  <a:pt x="68877" y="61983"/>
                  <a:pt x="68939" y="61964"/>
                  <a:pt x="69022" y="61922"/>
                </a:cubicBezTo>
                <a:cubicBezTo>
                  <a:pt x="69617" y="61634"/>
                  <a:pt x="70235" y="61325"/>
                  <a:pt x="70852" y="60996"/>
                </a:cubicBezTo>
                <a:cubicBezTo>
                  <a:pt x="71263" y="60770"/>
                  <a:pt x="71655" y="60565"/>
                  <a:pt x="72045" y="60338"/>
                </a:cubicBezTo>
                <a:cubicBezTo>
                  <a:pt x="73589" y="59474"/>
                  <a:pt x="74966" y="58590"/>
                  <a:pt x="76016" y="57808"/>
                </a:cubicBezTo>
                <a:cubicBezTo>
                  <a:pt x="76345" y="57561"/>
                  <a:pt x="76592" y="57355"/>
                  <a:pt x="76818" y="57169"/>
                </a:cubicBezTo>
                <a:cubicBezTo>
                  <a:pt x="78052" y="56100"/>
                  <a:pt x="78073" y="55606"/>
                  <a:pt x="77909" y="55277"/>
                </a:cubicBezTo>
                <a:cubicBezTo>
                  <a:pt x="77789" y="55071"/>
                  <a:pt x="77583" y="54893"/>
                  <a:pt x="77062" y="54893"/>
                </a:cubicBezTo>
                <a:cubicBezTo>
                  <a:pt x="76598" y="54893"/>
                  <a:pt x="75885" y="55034"/>
                  <a:pt x="74760" y="55422"/>
                </a:cubicBezTo>
                <a:cubicBezTo>
                  <a:pt x="74472" y="55524"/>
                  <a:pt x="74143" y="55647"/>
                  <a:pt x="73814" y="55771"/>
                </a:cubicBezTo>
                <a:cubicBezTo>
                  <a:pt x="72437" y="56305"/>
                  <a:pt x="70852" y="57046"/>
                  <a:pt x="69227" y="57910"/>
                </a:cubicBezTo>
                <a:cubicBezTo>
                  <a:pt x="69145" y="57951"/>
                  <a:pt x="69083" y="57992"/>
                  <a:pt x="69000" y="58033"/>
                </a:cubicBezTo>
                <a:lnTo>
                  <a:pt x="69186" y="54906"/>
                </a:lnTo>
                <a:cubicBezTo>
                  <a:pt x="69741" y="54618"/>
                  <a:pt x="70297" y="54330"/>
                  <a:pt x="70873" y="54023"/>
                </a:cubicBezTo>
                <a:cubicBezTo>
                  <a:pt x="70975" y="53982"/>
                  <a:pt x="71531" y="53672"/>
                  <a:pt x="72333" y="53220"/>
                </a:cubicBezTo>
                <a:cubicBezTo>
                  <a:pt x="75501" y="51431"/>
                  <a:pt x="82578" y="47212"/>
                  <a:pt x="81673" y="45506"/>
                </a:cubicBezTo>
                <a:cubicBezTo>
                  <a:pt x="81501" y="45181"/>
                  <a:pt x="81095" y="45043"/>
                  <a:pt x="80528" y="45043"/>
                </a:cubicBezTo>
                <a:cubicBezTo>
                  <a:pt x="79873" y="45043"/>
                  <a:pt x="79003" y="45228"/>
                  <a:pt x="78032" y="45526"/>
                </a:cubicBezTo>
                <a:cubicBezTo>
                  <a:pt x="75029" y="46431"/>
                  <a:pt x="71038" y="48386"/>
                  <a:pt x="69494" y="49187"/>
                </a:cubicBezTo>
                <a:lnTo>
                  <a:pt x="69535" y="48323"/>
                </a:lnTo>
                <a:lnTo>
                  <a:pt x="69659" y="45917"/>
                </a:lnTo>
                <a:lnTo>
                  <a:pt x="69968" y="40424"/>
                </a:lnTo>
                <a:cubicBezTo>
                  <a:pt x="70009" y="40404"/>
                  <a:pt x="70029" y="40382"/>
                  <a:pt x="70070" y="40363"/>
                </a:cubicBezTo>
                <a:cubicBezTo>
                  <a:pt x="70379" y="40198"/>
                  <a:pt x="70709" y="39992"/>
                  <a:pt x="71038" y="39806"/>
                </a:cubicBezTo>
                <a:cubicBezTo>
                  <a:pt x="71222" y="39683"/>
                  <a:pt x="71428" y="39581"/>
                  <a:pt x="71614" y="39477"/>
                </a:cubicBezTo>
                <a:cubicBezTo>
                  <a:pt x="71675" y="39436"/>
                  <a:pt x="71757" y="39395"/>
                  <a:pt x="71839" y="39334"/>
                </a:cubicBezTo>
                <a:cubicBezTo>
                  <a:pt x="74020" y="38059"/>
                  <a:pt x="76222" y="36762"/>
                  <a:pt x="78381" y="35467"/>
                </a:cubicBezTo>
                <a:cubicBezTo>
                  <a:pt x="88338" y="29418"/>
                  <a:pt x="101443" y="20860"/>
                  <a:pt x="100826" y="17898"/>
                </a:cubicBezTo>
                <a:lnTo>
                  <a:pt x="100846" y="17528"/>
                </a:lnTo>
                <a:lnTo>
                  <a:pt x="100703" y="17610"/>
                </a:lnTo>
                <a:cubicBezTo>
                  <a:pt x="100440" y="17209"/>
                  <a:pt x="99845" y="17029"/>
                  <a:pt x="98986" y="17029"/>
                </a:cubicBezTo>
                <a:cubicBezTo>
                  <a:pt x="92656" y="17029"/>
                  <a:pt x="72016" y="26829"/>
                  <a:pt x="64825" y="30343"/>
                </a:cubicBezTo>
                <a:lnTo>
                  <a:pt x="58406" y="26497"/>
                </a:lnTo>
                <a:lnTo>
                  <a:pt x="57748" y="26105"/>
                </a:lnTo>
                <a:cubicBezTo>
                  <a:pt x="60258" y="24706"/>
                  <a:pt x="68177" y="20098"/>
                  <a:pt x="67231" y="18309"/>
                </a:cubicBezTo>
                <a:cubicBezTo>
                  <a:pt x="67094" y="18044"/>
                  <a:pt x="66825" y="17807"/>
                  <a:pt x="66112" y="17807"/>
                </a:cubicBezTo>
                <a:cubicBezTo>
                  <a:pt x="65440" y="17807"/>
                  <a:pt x="64371" y="18018"/>
                  <a:pt x="62644" y="18617"/>
                </a:cubicBezTo>
                <a:cubicBezTo>
                  <a:pt x="60258" y="19440"/>
                  <a:pt x="57233" y="20819"/>
                  <a:pt x="54106" y="22465"/>
                </a:cubicBezTo>
                <a:cubicBezTo>
                  <a:pt x="53675" y="22690"/>
                  <a:pt x="53263" y="22937"/>
                  <a:pt x="52830" y="23164"/>
                </a:cubicBezTo>
                <a:lnTo>
                  <a:pt x="51061" y="22095"/>
                </a:lnTo>
                <a:lnTo>
                  <a:pt x="50156" y="21560"/>
                </a:lnTo>
                <a:cubicBezTo>
                  <a:pt x="52111" y="20510"/>
                  <a:pt x="53859" y="19420"/>
                  <a:pt x="55135" y="18474"/>
                </a:cubicBezTo>
                <a:cubicBezTo>
                  <a:pt x="57172" y="16952"/>
                  <a:pt x="57233" y="16334"/>
                  <a:pt x="57007" y="15943"/>
                </a:cubicBezTo>
                <a:cubicBezTo>
                  <a:pt x="56872" y="15689"/>
                  <a:pt x="56560" y="15582"/>
                  <a:pt x="56131" y="15582"/>
                </a:cubicBezTo>
                <a:cubicBezTo>
                  <a:pt x="54095" y="15582"/>
                  <a:pt x="49414" y="17998"/>
                  <a:pt x="48326" y="18576"/>
                </a:cubicBezTo>
                <a:cubicBezTo>
                  <a:pt x="47770" y="18885"/>
                  <a:pt x="47215" y="19193"/>
                  <a:pt x="46700" y="19481"/>
                </a:cubicBezTo>
                <a:lnTo>
                  <a:pt x="43120" y="17342"/>
                </a:lnTo>
                <a:lnTo>
                  <a:pt x="42771" y="17136"/>
                </a:lnTo>
                <a:cubicBezTo>
                  <a:pt x="44972" y="15902"/>
                  <a:pt x="49498" y="13186"/>
                  <a:pt x="48839" y="11952"/>
                </a:cubicBezTo>
                <a:cubicBezTo>
                  <a:pt x="48704" y="11699"/>
                  <a:pt x="48395" y="11592"/>
                  <a:pt x="47970" y="11592"/>
                </a:cubicBezTo>
                <a:cubicBezTo>
                  <a:pt x="45937" y="11592"/>
                  <a:pt x="41247" y="14028"/>
                  <a:pt x="40158" y="14606"/>
                </a:cubicBezTo>
                <a:cubicBezTo>
                  <a:pt x="39870" y="14750"/>
                  <a:pt x="39582" y="14894"/>
                  <a:pt x="39315" y="15059"/>
                </a:cubicBezTo>
                <a:lnTo>
                  <a:pt x="14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28" name="Google Shape;7128;p75"/>
          <p:cNvCxnSpPr>
            <a:stCxn id="7119" idx="1"/>
          </p:cNvCxnSpPr>
          <p:nvPr/>
        </p:nvCxnSpPr>
        <p:spPr>
          <a:xfrm rot="10800000">
            <a:off x="2457525" y="1419250"/>
            <a:ext cx="2266500" cy="366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7129" name="Google Shape;7129;p75"/>
          <p:cNvCxnSpPr>
            <a:stCxn id="7121" idx="1"/>
          </p:cNvCxnSpPr>
          <p:nvPr/>
        </p:nvCxnSpPr>
        <p:spPr>
          <a:xfrm rot="10800000">
            <a:off x="2676525" y="2238450"/>
            <a:ext cx="2047500" cy="288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7130" name="Google Shape;7130;p75"/>
          <p:cNvCxnSpPr>
            <a:stCxn id="7122" idx="1"/>
          </p:cNvCxnSpPr>
          <p:nvPr/>
        </p:nvCxnSpPr>
        <p:spPr>
          <a:xfrm rot="10800000">
            <a:off x="3295725" y="2952650"/>
            <a:ext cx="1428300" cy="315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7131" name="Google Shape;7131;p75"/>
          <p:cNvCxnSpPr>
            <a:stCxn id="7120" idx="1"/>
          </p:cNvCxnSpPr>
          <p:nvPr/>
        </p:nvCxnSpPr>
        <p:spPr>
          <a:xfrm rot="10800000">
            <a:off x="2333625" y="3390850"/>
            <a:ext cx="2390400" cy="61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5" name="Shape 7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6" name="Google Shape;7136;p76"/>
          <p:cNvSpPr txBox="1"/>
          <p:nvPr>
            <p:ph type="title"/>
          </p:nvPr>
        </p:nvSpPr>
        <p:spPr>
          <a:xfrm>
            <a:off x="948600" y="1801350"/>
            <a:ext cx="300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COMPUTER MOCKUP</a:t>
            </a:r>
            <a:endParaRPr/>
          </a:p>
        </p:txBody>
      </p:sp>
      <p:sp>
        <p:nvSpPr>
          <p:cNvPr id="7137" name="Google Shape;7137;p76"/>
          <p:cNvSpPr txBox="1"/>
          <p:nvPr>
            <p:ph idx="1" type="subTitle"/>
          </p:nvPr>
        </p:nvSpPr>
        <p:spPr>
          <a:xfrm>
            <a:off x="948600" y="2297850"/>
            <a:ext cx="30042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7138" name="Google Shape;7138;p76"/>
          <p:cNvGrpSpPr/>
          <p:nvPr/>
        </p:nvGrpSpPr>
        <p:grpSpPr>
          <a:xfrm>
            <a:off x="4857940" y="1211833"/>
            <a:ext cx="3503500" cy="2720096"/>
            <a:chOff x="4633437" y="1360457"/>
            <a:chExt cx="3651000" cy="2834614"/>
          </a:xfrm>
        </p:grpSpPr>
        <p:sp>
          <p:nvSpPr>
            <p:cNvPr id="7139" name="Google Shape;7139;p76"/>
            <p:cNvSpPr/>
            <p:nvPr/>
          </p:nvSpPr>
          <p:spPr>
            <a:xfrm>
              <a:off x="6067381" y="3720171"/>
              <a:ext cx="783000" cy="474900"/>
            </a:xfrm>
            <a:prstGeom prst="trapezoid">
              <a:avLst>
                <a:gd fmla="val 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0" name="Google Shape;7140;p76"/>
            <p:cNvSpPr/>
            <p:nvPr/>
          </p:nvSpPr>
          <p:spPr>
            <a:xfrm>
              <a:off x="4633437" y="1360457"/>
              <a:ext cx="3651000" cy="25281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1" name="Google Shape;7141;p76"/>
            <p:cNvSpPr/>
            <p:nvPr/>
          </p:nvSpPr>
          <p:spPr>
            <a:xfrm>
              <a:off x="7996329" y="3571785"/>
              <a:ext cx="148200" cy="14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42" name="Google Shape;714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6963" y="1381396"/>
            <a:ext cx="3220200" cy="181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143" name="Google Shape;7143;p76"/>
          <p:cNvSpPr/>
          <p:nvPr/>
        </p:nvSpPr>
        <p:spPr>
          <a:xfrm>
            <a:off x="7861122" y="3333823"/>
            <a:ext cx="142200" cy="14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7" name="Shape 7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8" name="Google Shape;7148;p77"/>
          <p:cNvSpPr txBox="1"/>
          <p:nvPr>
            <p:ph type="title"/>
          </p:nvPr>
        </p:nvSpPr>
        <p:spPr>
          <a:xfrm>
            <a:off x="713225" y="732900"/>
            <a:ext cx="33552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THANKS!</a:t>
            </a:r>
            <a:endParaRPr/>
          </a:p>
        </p:txBody>
      </p:sp>
      <p:sp>
        <p:nvSpPr>
          <p:cNvPr id="7149" name="Google Shape;7149;p77"/>
          <p:cNvSpPr txBox="1"/>
          <p:nvPr>
            <p:ph idx="1" type="subTitle"/>
          </p:nvPr>
        </p:nvSpPr>
        <p:spPr>
          <a:xfrm>
            <a:off x="713225" y="1841450"/>
            <a:ext cx="33552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>
                <a:latin typeface="Bebas Neue"/>
                <a:ea typeface="Bebas Neue"/>
                <a:cs typeface="Bebas Neue"/>
                <a:sym typeface="Bebas Neue"/>
              </a:rPr>
              <a:t>DO YOU HAVE ANY QUESTIONS?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youremail@freepik.com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+34 654 321 432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yourwebsite.com</a:t>
            </a:r>
            <a:endParaRPr/>
          </a:p>
        </p:txBody>
      </p:sp>
      <p:sp>
        <p:nvSpPr>
          <p:cNvPr id="7150" name="Google Shape;7150;p77"/>
          <p:cNvSpPr txBox="1"/>
          <p:nvPr/>
        </p:nvSpPr>
        <p:spPr>
          <a:xfrm>
            <a:off x="713225" y="43436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Please keep this slide for attribution</a:t>
            </a:r>
            <a:endParaRPr b="0" i="0" sz="1200" u="none" cap="none" strike="noStrik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7151" name="Google Shape;7151;p77"/>
          <p:cNvGrpSpPr/>
          <p:nvPr/>
        </p:nvGrpSpPr>
        <p:grpSpPr>
          <a:xfrm>
            <a:off x="713224" y="3143031"/>
            <a:ext cx="387681" cy="387661"/>
            <a:chOff x="266768" y="1721375"/>
            <a:chExt cx="397907" cy="397887"/>
          </a:xfrm>
        </p:grpSpPr>
        <p:sp>
          <p:nvSpPr>
            <p:cNvPr id="7152" name="Google Shape;7152;p77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3" name="Google Shape;7153;p77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4" name="Google Shape;7154;p77"/>
          <p:cNvGrpSpPr/>
          <p:nvPr/>
        </p:nvGrpSpPr>
        <p:grpSpPr>
          <a:xfrm>
            <a:off x="1773061" y="3143031"/>
            <a:ext cx="387661" cy="387661"/>
            <a:chOff x="1379798" y="1723250"/>
            <a:chExt cx="397887" cy="397887"/>
          </a:xfrm>
        </p:grpSpPr>
        <p:sp>
          <p:nvSpPr>
            <p:cNvPr id="7155" name="Google Shape;7155;p77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6" name="Google Shape;7156;p77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7" name="Google Shape;7157;p77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8" name="Google Shape;7158;p77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9" name="Google Shape;7159;p77"/>
          <p:cNvGrpSpPr/>
          <p:nvPr/>
        </p:nvGrpSpPr>
        <p:grpSpPr>
          <a:xfrm>
            <a:off x="1243163" y="3143031"/>
            <a:ext cx="387641" cy="387661"/>
            <a:chOff x="864491" y="1723250"/>
            <a:chExt cx="397866" cy="397887"/>
          </a:xfrm>
        </p:grpSpPr>
        <p:sp>
          <p:nvSpPr>
            <p:cNvPr id="7160" name="Google Shape;7160;p77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1" name="Google Shape;7161;p77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2" name="Google Shape;7162;p77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63" name="Google Shape;7163;p77"/>
          <p:cNvSpPr/>
          <p:nvPr/>
        </p:nvSpPr>
        <p:spPr>
          <a:xfrm>
            <a:off x="2302980" y="3178289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64" name="Google Shape;7164;p77"/>
          <p:cNvGrpSpPr/>
          <p:nvPr/>
        </p:nvGrpSpPr>
        <p:grpSpPr>
          <a:xfrm flipH="1">
            <a:off x="6771945" y="160868"/>
            <a:ext cx="1763602" cy="1672817"/>
            <a:chOff x="4138184" y="930105"/>
            <a:chExt cx="3959590" cy="3755764"/>
          </a:xfrm>
        </p:grpSpPr>
        <p:sp>
          <p:nvSpPr>
            <p:cNvPr id="7165" name="Google Shape;7165;p77"/>
            <p:cNvSpPr/>
            <p:nvPr/>
          </p:nvSpPr>
          <p:spPr>
            <a:xfrm>
              <a:off x="5909881" y="2233489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66" name="Google Shape;7166;p77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7167" name="Google Shape;7167;p77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8" name="Google Shape;7168;p77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9" name="Google Shape;7169;p77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0" name="Google Shape;7170;p77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1" name="Google Shape;7171;p77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2" name="Google Shape;7172;p77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3" name="Google Shape;7173;p77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4" name="Google Shape;7174;p77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5" name="Google Shape;7175;p77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6" name="Google Shape;7176;p77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7" name="Google Shape;7177;p77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8" name="Google Shape;7178;p77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9" name="Google Shape;7179;p77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0" name="Google Shape;7180;p77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1" name="Google Shape;7181;p77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2" name="Google Shape;7182;p77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3" name="Google Shape;7183;p77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4" name="Google Shape;7184;p77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5" name="Google Shape;7185;p77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6" name="Google Shape;7186;p77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7" name="Google Shape;7187;p77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8" name="Google Shape;7188;p77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9" name="Google Shape;7189;p77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0" name="Google Shape;7190;p77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1" name="Google Shape;7191;p77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2" name="Google Shape;7192;p77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3" name="Google Shape;7193;p77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4" name="Google Shape;7194;p77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5" name="Google Shape;7195;p77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6" name="Google Shape;7196;p77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7" name="Google Shape;7197;p77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8" name="Google Shape;7198;p77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9" name="Google Shape;7199;p77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0" name="Google Shape;7200;p77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1" name="Google Shape;7201;p77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2" name="Google Shape;7202;p77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3" name="Google Shape;7203;p77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4" name="Google Shape;7204;p77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5" name="Google Shape;7205;p77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6" name="Google Shape;7206;p77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7" name="Google Shape;7207;p77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8" name="Google Shape;7208;p77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9" name="Google Shape;7209;p77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0" name="Google Shape;7210;p77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1" name="Google Shape;7211;p77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2" name="Google Shape;7212;p77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3" name="Google Shape;7213;p77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4" name="Google Shape;7214;p77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5" name="Google Shape;7215;p77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6" name="Google Shape;7216;p77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7" name="Google Shape;7217;p77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8" name="Google Shape;7218;p77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9" name="Google Shape;7219;p77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0" name="Google Shape;7220;p77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1" name="Google Shape;7221;p77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2" name="Google Shape;7222;p77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3" name="Google Shape;7223;p77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4" name="Google Shape;7224;p77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5" name="Google Shape;7225;p77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6" name="Google Shape;7226;p77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7" name="Google Shape;7227;p77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8" name="Google Shape;7228;p77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9" name="Google Shape;7229;p77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0" name="Google Shape;7230;p77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1" name="Google Shape;7231;p77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2" name="Google Shape;7232;p77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3" name="Google Shape;7233;p77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4" name="Google Shape;7234;p77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5" name="Google Shape;7235;p77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6" name="Google Shape;7236;p77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7" name="Google Shape;7237;p77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8" name="Google Shape;7238;p77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9" name="Google Shape;7239;p77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0" name="Google Shape;7240;p77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1" name="Google Shape;7241;p77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2" name="Google Shape;7242;p77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3" name="Google Shape;7243;p77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4" name="Google Shape;7244;p77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5" name="Google Shape;7245;p77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6" name="Google Shape;7246;p77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7" name="Google Shape;7247;p77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8" name="Google Shape;7248;p77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9" name="Google Shape;7249;p77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0" name="Google Shape;7250;p77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1" name="Google Shape;7251;p77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2" name="Google Shape;7252;p77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3" name="Google Shape;7253;p77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4" name="Google Shape;7254;p77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5" name="Google Shape;7255;p77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6" name="Google Shape;7256;p77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7" name="Google Shape;7257;p77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8" name="Google Shape;7258;p77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9" name="Google Shape;7259;p77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0" name="Google Shape;7260;p77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1" name="Google Shape;7261;p77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2" name="Google Shape;7262;p77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3" name="Google Shape;7263;p77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4" name="Google Shape;7264;p77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5" name="Google Shape;7265;p77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6" name="Google Shape;7266;p77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7" name="Google Shape;7267;p77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8" name="Google Shape;7268;p77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9" name="Google Shape;7269;p77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0" name="Google Shape;7270;p77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1" name="Google Shape;7271;p77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2" name="Google Shape;7272;p77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3" name="Google Shape;7273;p77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4" name="Google Shape;7274;p77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5" name="Google Shape;7275;p77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6" name="Google Shape;7276;p77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7" name="Google Shape;7277;p77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8" name="Google Shape;7278;p77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9" name="Google Shape;7279;p77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0" name="Google Shape;7280;p77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1" name="Google Shape;7281;p77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2" name="Google Shape;7282;p77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3" name="Google Shape;7283;p77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4" name="Google Shape;7284;p77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5" name="Google Shape;7285;p77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6" name="Google Shape;7286;p77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7" name="Google Shape;7287;p77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8" name="Google Shape;7288;p77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9" name="Google Shape;7289;p77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0" name="Google Shape;7290;p77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1" name="Google Shape;7291;p77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2" name="Google Shape;7292;p77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3" name="Google Shape;7293;p77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4" name="Google Shape;7294;p77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5" name="Google Shape;7295;p77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6" name="Google Shape;7296;p77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7" name="Google Shape;7297;p77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8" name="Google Shape;7298;p77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9" name="Google Shape;7299;p77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0" name="Google Shape;7300;p77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1" name="Google Shape;7301;p77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02" name="Google Shape;7302;p77"/>
          <p:cNvGrpSpPr/>
          <p:nvPr/>
        </p:nvGrpSpPr>
        <p:grpSpPr>
          <a:xfrm flipH="1" rot="10556056">
            <a:off x="5193307" y="1851623"/>
            <a:ext cx="1739159" cy="1387868"/>
            <a:chOff x="3299949" y="930105"/>
            <a:chExt cx="4706409" cy="3755764"/>
          </a:xfrm>
        </p:grpSpPr>
        <p:sp>
          <p:nvSpPr>
            <p:cNvPr id="7303" name="Google Shape;7303;p77"/>
            <p:cNvSpPr/>
            <p:nvPr/>
          </p:nvSpPr>
          <p:spPr>
            <a:xfrm>
              <a:off x="3299949" y="1118177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04" name="Google Shape;7304;p77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7305" name="Google Shape;7305;p77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6" name="Google Shape;7306;p77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7" name="Google Shape;7307;p77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8" name="Google Shape;7308;p77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9" name="Google Shape;7309;p77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0" name="Google Shape;7310;p77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1" name="Google Shape;7311;p77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2" name="Google Shape;7312;p77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3" name="Google Shape;7313;p77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4" name="Google Shape;7314;p77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5" name="Google Shape;7315;p77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6" name="Google Shape;7316;p77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7" name="Google Shape;7317;p77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8" name="Google Shape;7318;p77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9" name="Google Shape;7319;p77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0" name="Google Shape;7320;p77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1" name="Google Shape;7321;p77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2" name="Google Shape;7322;p77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3" name="Google Shape;7323;p77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4" name="Google Shape;7324;p77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5" name="Google Shape;7325;p77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6" name="Google Shape;7326;p77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7" name="Google Shape;7327;p77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8" name="Google Shape;7328;p77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9" name="Google Shape;7329;p77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0" name="Google Shape;7330;p77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1" name="Google Shape;7331;p77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2" name="Google Shape;7332;p77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3" name="Google Shape;7333;p77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4" name="Google Shape;7334;p77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5" name="Google Shape;7335;p77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6" name="Google Shape;7336;p77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7" name="Google Shape;7337;p77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8" name="Google Shape;7338;p77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9" name="Google Shape;7339;p77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0" name="Google Shape;7340;p77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1" name="Google Shape;7341;p77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2" name="Google Shape;7342;p77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3" name="Google Shape;7343;p77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4" name="Google Shape;7344;p77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5" name="Google Shape;7345;p77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6" name="Google Shape;7346;p77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7" name="Google Shape;7347;p77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8" name="Google Shape;7348;p77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9" name="Google Shape;7349;p77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0" name="Google Shape;7350;p77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1" name="Google Shape;7351;p77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2" name="Google Shape;7352;p77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3" name="Google Shape;7353;p77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4" name="Google Shape;7354;p77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5" name="Google Shape;7355;p77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6" name="Google Shape;7356;p77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7" name="Google Shape;7357;p77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8" name="Google Shape;7358;p77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9" name="Google Shape;7359;p77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0" name="Google Shape;7360;p77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1" name="Google Shape;7361;p77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2" name="Google Shape;7362;p77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3" name="Google Shape;7363;p77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4" name="Google Shape;7364;p77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5" name="Google Shape;7365;p77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6" name="Google Shape;7366;p77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7" name="Google Shape;7367;p77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8" name="Google Shape;7368;p77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9" name="Google Shape;7369;p77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0" name="Google Shape;7370;p77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1" name="Google Shape;7371;p77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2" name="Google Shape;7372;p77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3" name="Google Shape;7373;p77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4" name="Google Shape;7374;p77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5" name="Google Shape;7375;p77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6" name="Google Shape;7376;p77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7" name="Google Shape;7377;p77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8" name="Google Shape;7378;p77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9" name="Google Shape;7379;p77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0" name="Google Shape;7380;p77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1" name="Google Shape;7381;p77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2" name="Google Shape;7382;p77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3" name="Google Shape;7383;p77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4" name="Google Shape;7384;p77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5" name="Google Shape;7385;p77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6" name="Google Shape;7386;p77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7" name="Google Shape;7387;p77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8" name="Google Shape;7388;p77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9" name="Google Shape;7389;p77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0" name="Google Shape;7390;p77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1" name="Google Shape;7391;p77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2" name="Google Shape;7392;p77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3" name="Google Shape;7393;p77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4" name="Google Shape;7394;p77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5" name="Google Shape;7395;p77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6" name="Google Shape;7396;p77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7" name="Google Shape;7397;p77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8" name="Google Shape;7398;p77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9" name="Google Shape;7399;p77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0" name="Google Shape;7400;p77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1" name="Google Shape;7401;p77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2" name="Google Shape;7402;p77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3" name="Google Shape;7403;p77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4" name="Google Shape;7404;p77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5" name="Google Shape;7405;p77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6" name="Google Shape;7406;p77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7" name="Google Shape;7407;p77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8" name="Google Shape;7408;p77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9" name="Google Shape;7409;p77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0" name="Google Shape;7410;p77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1" name="Google Shape;7411;p77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2" name="Google Shape;7412;p77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3" name="Google Shape;7413;p77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4" name="Google Shape;7414;p77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5" name="Google Shape;7415;p77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6" name="Google Shape;7416;p77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7" name="Google Shape;7417;p77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8" name="Google Shape;7418;p77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9" name="Google Shape;7419;p77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0" name="Google Shape;7420;p77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1" name="Google Shape;7421;p77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2" name="Google Shape;7422;p77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3" name="Google Shape;7423;p77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4" name="Google Shape;7424;p77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5" name="Google Shape;7425;p77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6" name="Google Shape;7426;p77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7" name="Google Shape;7427;p77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8" name="Google Shape;7428;p77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9" name="Google Shape;7429;p77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0" name="Google Shape;7430;p77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1" name="Google Shape;7431;p77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2" name="Google Shape;7432;p77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3" name="Google Shape;7433;p77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4" name="Google Shape;7434;p77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5" name="Google Shape;7435;p77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6" name="Google Shape;7436;p77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7" name="Google Shape;7437;p77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8" name="Google Shape;7438;p77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9" name="Google Shape;7439;p77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440" name="Google Shape;7440;p77"/>
          <p:cNvSpPr/>
          <p:nvPr/>
        </p:nvSpPr>
        <p:spPr>
          <a:xfrm flipH="1">
            <a:off x="8016275" y="1390650"/>
            <a:ext cx="1318225" cy="3962400"/>
          </a:xfrm>
          <a:custGeom>
            <a:rect b="b" l="l" r="r" t="t"/>
            <a:pathLst>
              <a:path extrusionOk="0" h="158496" w="52729">
                <a:moveTo>
                  <a:pt x="32385" y="0"/>
                </a:moveTo>
                <a:cubicBezTo>
                  <a:pt x="20673" y="1952"/>
                  <a:pt x="9580" y="18835"/>
                  <a:pt x="13335" y="30099"/>
                </a:cubicBezTo>
                <a:cubicBezTo>
                  <a:pt x="16235" y="38798"/>
                  <a:pt x="28389" y="40612"/>
                  <a:pt x="35433" y="46482"/>
                </a:cubicBezTo>
                <a:cubicBezTo>
                  <a:pt x="43634" y="53316"/>
                  <a:pt x="51868" y="62881"/>
                  <a:pt x="52578" y="73533"/>
                </a:cubicBezTo>
                <a:cubicBezTo>
                  <a:pt x="53714" y="90574"/>
                  <a:pt x="46352" y="109079"/>
                  <a:pt x="34671" y="121539"/>
                </a:cubicBezTo>
                <a:cubicBezTo>
                  <a:pt x="23118" y="133862"/>
                  <a:pt x="7554" y="143388"/>
                  <a:pt x="0" y="158496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1" name="Google Shape;7441;p77"/>
          <p:cNvSpPr/>
          <p:nvPr/>
        </p:nvSpPr>
        <p:spPr>
          <a:xfrm rot="4853850">
            <a:off x="3964784" y="234007"/>
            <a:ext cx="2447908" cy="1588989"/>
          </a:xfrm>
          <a:custGeom>
            <a:rect b="b" l="l" r="r" t="t"/>
            <a:pathLst>
              <a:path extrusionOk="0" h="63560" w="97917">
                <a:moveTo>
                  <a:pt x="97917" y="26984"/>
                </a:moveTo>
                <a:cubicBezTo>
                  <a:pt x="84621" y="36956"/>
                  <a:pt x="60077" y="30781"/>
                  <a:pt x="48768" y="18602"/>
                </a:cubicBezTo>
                <a:cubicBezTo>
                  <a:pt x="44368" y="13863"/>
                  <a:pt x="49241" y="-2088"/>
                  <a:pt x="55245" y="314"/>
                </a:cubicBezTo>
                <a:cubicBezTo>
                  <a:pt x="63962" y="3801"/>
                  <a:pt x="48788" y="19241"/>
                  <a:pt x="41148" y="24698"/>
                </a:cubicBezTo>
                <a:cubicBezTo>
                  <a:pt x="25796" y="35664"/>
                  <a:pt x="11786" y="48828"/>
                  <a:pt x="0" y="6356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5" name="Shape 7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6" name="Google Shape;7446;p78"/>
          <p:cNvSpPr txBox="1"/>
          <p:nvPr>
            <p:ph idx="1" type="body"/>
          </p:nvPr>
        </p:nvSpPr>
        <p:spPr>
          <a:xfrm>
            <a:off x="720000" y="1215750"/>
            <a:ext cx="7704000" cy="28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Did you like the resources </a:t>
            </a:r>
            <a:r>
              <a:rPr lang="pt-BR"/>
              <a:t>i</a:t>
            </a:r>
            <a:r>
              <a:rPr lang="pt-BR">
                <a:solidFill>
                  <a:schemeClr val="dk1"/>
                </a:solidFill>
              </a:rPr>
              <a:t>n this template? Get them for free at our other websites:</a:t>
            </a:r>
            <a:endParaRPr sz="1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pt-BR" sz="2400">
                <a:latin typeface="Bebas Neue"/>
                <a:ea typeface="Bebas Neue"/>
                <a:cs typeface="Bebas Neue"/>
                <a:sym typeface="Bebas Neue"/>
              </a:rPr>
              <a:t>VECTORS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pt-BR">
                <a:solidFill>
                  <a:schemeClr val="hlink"/>
                </a:solidFill>
                <a:uFill>
                  <a:noFill/>
                </a:uFill>
                <a:hlinkClick r:id="rId3"/>
              </a:rPr>
              <a:t>Flat travel background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pt-BR" sz="2400">
                <a:latin typeface="Bebas Neue"/>
                <a:ea typeface="Bebas Neue"/>
                <a:cs typeface="Bebas Neue"/>
                <a:sym typeface="Bebas Neue"/>
              </a:rPr>
              <a:t>PHOTOS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pt-BR">
                <a:solidFill>
                  <a:schemeClr val="hlink"/>
                </a:solidFill>
                <a:uFill>
                  <a:noFill/>
                </a:uFill>
                <a:hlinkClick r:id="rId4"/>
              </a:rPr>
              <a:t>Landscape with plane flying in the sky</a:t>
            </a:r>
            <a:endParaRPr/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>
                <a:solidFill>
                  <a:schemeClr val="hlink"/>
                </a:solidFill>
                <a:uFill>
                  <a:noFill/>
                </a:uFill>
                <a:hlinkClick r:id="rId5"/>
              </a:rPr>
              <a:t>Hand holding airplane figurine with copy space</a:t>
            </a:r>
            <a:endParaRPr/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>
                <a:solidFill>
                  <a:schemeClr val="hlink"/>
                </a:solidFill>
                <a:uFill>
                  <a:noFill/>
                </a:uFill>
                <a:hlinkClick r:id="rId6"/>
              </a:rPr>
              <a:t>Front view smiley woman at work</a:t>
            </a:r>
            <a:endParaRPr/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>
                <a:solidFill>
                  <a:schemeClr val="hlink"/>
                </a:solidFill>
                <a:uFill>
                  <a:noFill/>
                </a:uFill>
                <a:hlinkClick r:id="rId7"/>
              </a:rPr>
              <a:t>Front view smiley man holding coffee cup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447" name="Google Shape;7447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RESOURCEs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135" name="Google Shape;4135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FATIGUE DAMAGE</a:t>
            </a:r>
            <a:endParaRPr/>
          </a:p>
        </p:txBody>
      </p:sp>
      <p:sp>
        <p:nvSpPr>
          <p:cNvPr id="4136" name="Google Shape;4136;p48"/>
          <p:cNvSpPr txBox="1"/>
          <p:nvPr>
            <p:ph idx="1" type="subTitle"/>
          </p:nvPr>
        </p:nvSpPr>
        <p:spPr>
          <a:xfrm>
            <a:off x="5043725" y="1234225"/>
            <a:ext cx="38643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The fatigue phenomenon is defined as the process of </a:t>
            </a:r>
            <a:r>
              <a:rPr b="1" lang="pt-BR"/>
              <a:t>progressive and localized structural damage</a:t>
            </a:r>
            <a:r>
              <a:rPr lang="pt-BR"/>
              <a:t> that occurs when a material is subjected to </a:t>
            </a:r>
            <a:r>
              <a:rPr b="1" lang="pt-BR"/>
              <a:t>cyclic loading</a:t>
            </a:r>
            <a:r>
              <a:rPr lang="pt-BR"/>
              <a:t>, generating </a:t>
            </a:r>
            <a:r>
              <a:rPr b="1" lang="pt-BR"/>
              <a:t>crack nucleation and propagation</a:t>
            </a:r>
            <a:r>
              <a:rPr lang="pt-BR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In general, the crack occurs in regions where there are </a:t>
            </a:r>
            <a:r>
              <a:rPr b="1" lang="pt-BR"/>
              <a:t>stress concentrations</a:t>
            </a:r>
            <a:r>
              <a:rPr lang="pt-BR"/>
              <a:t>, where stress can be defined as the </a:t>
            </a:r>
            <a:r>
              <a:rPr b="1" lang="pt-BR"/>
              <a:t>internal effort of the material</a:t>
            </a:r>
            <a:r>
              <a:rPr lang="pt-BR"/>
              <a:t>.</a:t>
            </a:r>
            <a:endParaRPr/>
          </a:p>
        </p:txBody>
      </p:sp>
      <p:grpSp>
        <p:nvGrpSpPr>
          <p:cNvPr id="4137" name="Google Shape;4137;p48"/>
          <p:cNvGrpSpPr/>
          <p:nvPr/>
        </p:nvGrpSpPr>
        <p:grpSpPr>
          <a:xfrm rot="-7874487">
            <a:off x="3197799" y="4030257"/>
            <a:ext cx="1580608" cy="1422013"/>
            <a:chOff x="3831720" y="930105"/>
            <a:chExt cx="4174638" cy="3755764"/>
          </a:xfrm>
        </p:grpSpPr>
        <p:sp>
          <p:nvSpPr>
            <p:cNvPr id="4138" name="Google Shape;4138;p48"/>
            <p:cNvSpPr/>
            <p:nvPr/>
          </p:nvSpPr>
          <p:spPr>
            <a:xfrm>
              <a:off x="3831720" y="117146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39" name="Google Shape;4139;p48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140" name="Google Shape;4140;p48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6" name="Google Shape;4166;p48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7" name="Google Shape;4167;p48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8" name="Google Shape;4168;p48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9" name="Google Shape;4169;p48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0" name="Google Shape;4170;p48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1" name="Google Shape;4171;p48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2" name="Google Shape;4172;p48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3" name="Google Shape;4173;p48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4" name="Google Shape;4174;p48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5" name="Google Shape;4175;p48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6" name="Google Shape;4176;p48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7" name="Google Shape;4177;p48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8" name="Google Shape;4178;p48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9" name="Google Shape;4179;p48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0" name="Google Shape;4180;p48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1" name="Google Shape;4181;p48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2" name="Google Shape;4182;p48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3" name="Google Shape;4183;p48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4" name="Google Shape;4184;p48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5" name="Google Shape;4185;p48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6" name="Google Shape;4186;p48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7" name="Google Shape;4187;p48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8" name="Google Shape;4188;p48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9" name="Google Shape;4189;p48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0" name="Google Shape;4190;p48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1" name="Google Shape;4191;p48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2" name="Google Shape;4192;p48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3" name="Google Shape;4193;p48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4" name="Google Shape;4194;p48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5" name="Google Shape;4195;p48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6" name="Google Shape;4196;p48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9" name="Google Shape;4209;p48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0" name="Google Shape;4210;p48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1" name="Google Shape;4211;p48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2" name="Google Shape;4212;p48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3" name="Google Shape;4213;p48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4" name="Google Shape;4214;p48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5" name="Google Shape;4215;p48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6" name="Google Shape;4216;p48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7" name="Google Shape;4217;p48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8" name="Google Shape;4218;p48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9" name="Google Shape;4219;p48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0" name="Google Shape;4220;p48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1" name="Google Shape;4221;p48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2" name="Google Shape;4222;p48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3" name="Google Shape;4223;p48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4" name="Google Shape;4224;p48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5" name="Google Shape;4225;p48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6" name="Google Shape;4226;p48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7" name="Google Shape;4227;p48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8" name="Google Shape;4228;p48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9" name="Google Shape;4229;p48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0" name="Google Shape;4230;p48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1" name="Google Shape;4231;p48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2" name="Google Shape;4232;p48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3" name="Google Shape;4233;p48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4" name="Google Shape;4234;p48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5" name="Google Shape;4235;p48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6" name="Google Shape;4236;p48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7" name="Google Shape;4237;p48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8" name="Google Shape;4238;p48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9" name="Google Shape;4239;p48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0" name="Google Shape;4240;p48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1" name="Google Shape;4241;p48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2" name="Google Shape;4242;p48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3" name="Google Shape;4243;p48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4" name="Google Shape;4244;p48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5" name="Google Shape;4245;p48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6" name="Google Shape;4246;p48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7" name="Google Shape;4247;p48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8" name="Google Shape;4248;p48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9" name="Google Shape;4249;p48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0" name="Google Shape;4250;p48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1" name="Google Shape;4251;p48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2" name="Google Shape;4252;p48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3" name="Google Shape;4253;p48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4" name="Google Shape;4254;p48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5" name="Google Shape;4255;p48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6" name="Google Shape;4256;p48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7" name="Google Shape;4257;p48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8" name="Google Shape;4258;p48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9" name="Google Shape;4259;p48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0" name="Google Shape;4260;p48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1" name="Google Shape;4261;p48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2" name="Google Shape;4262;p48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3" name="Google Shape;4263;p48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4" name="Google Shape;4264;p48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5" name="Google Shape;4265;p48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6" name="Google Shape;4266;p48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7" name="Google Shape;4267;p48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8" name="Google Shape;4268;p48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9" name="Google Shape;4269;p48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0" name="Google Shape;4270;p48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1" name="Google Shape;4271;p48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2" name="Google Shape;4272;p48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3" name="Google Shape;4273;p48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4" name="Google Shape;4274;p48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275" name="Google Shape;42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00" y="1513224"/>
            <a:ext cx="4664083" cy="2420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76" name="Google Shape;4276;p48"/>
          <p:cNvSpPr/>
          <p:nvPr/>
        </p:nvSpPr>
        <p:spPr>
          <a:xfrm rot="-2193435">
            <a:off x="1365086" y="2531125"/>
            <a:ext cx="1297459" cy="31740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282" name="Google Shape;4282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fatigue damage</a:t>
            </a:r>
            <a:endParaRPr/>
          </a:p>
        </p:txBody>
      </p:sp>
      <p:sp>
        <p:nvSpPr>
          <p:cNvPr id="4283" name="Google Shape;4283;p49"/>
          <p:cNvSpPr txBox="1"/>
          <p:nvPr>
            <p:ph idx="1" type="subTitle"/>
          </p:nvPr>
        </p:nvSpPr>
        <p:spPr>
          <a:xfrm>
            <a:off x="788650" y="1084800"/>
            <a:ext cx="39981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Aeronautical a</a:t>
            </a:r>
            <a:r>
              <a:rPr lang="pt-BR"/>
              <a:t>ccidents have proven that this </a:t>
            </a:r>
            <a:r>
              <a:rPr b="1" lang="pt-BR"/>
              <a:t>phenomenon can be catastrophic </a:t>
            </a:r>
            <a:r>
              <a:rPr lang="pt-BR"/>
              <a:t>if not properly considered in the aircraft design phase.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284" name="Google Shape;4284;p49"/>
          <p:cNvGrpSpPr/>
          <p:nvPr/>
        </p:nvGrpSpPr>
        <p:grpSpPr>
          <a:xfrm rot="-7874487">
            <a:off x="3197800" y="4030257"/>
            <a:ext cx="1580608" cy="1422013"/>
            <a:chOff x="3831720" y="930105"/>
            <a:chExt cx="4174638" cy="3755764"/>
          </a:xfrm>
        </p:grpSpPr>
        <p:sp>
          <p:nvSpPr>
            <p:cNvPr id="4285" name="Google Shape;4285;p49"/>
            <p:cNvSpPr/>
            <p:nvPr/>
          </p:nvSpPr>
          <p:spPr>
            <a:xfrm>
              <a:off x="3831720" y="117146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86" name="Google Shape;4286;p49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287" name="Google Shape;4287;p49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8" name="Google Shape;4288;p49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9" name="Google Shape;4289;p49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0" name="Google Shape;4290;p49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1" name="Google Shape;4291;p49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2" name="Google Shape;4292;p49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3" name="Google Shape;4293;p49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4" name="Google Shape;4294;p49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5" name="Google Shape;4295;p49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6" name="Google Shape;4296;p49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7" name="Google Shape;4297;p49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8" name="Google Shape;4298;p49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9" name="Google Shape;4299;p49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0" name="Google Shape;4300;p49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1" name="Google Shape;4301;p49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2" name="Google Shape;4302;p49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3" name="Google Shape;4303;p49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4" name="Google Shape;4304;p49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5" name="Google Shape;4305;p49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6" name="Google Shape;4306;p49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7" name="Google Shape;4307;p49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8" name="Google Shape;4308;p49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9" name="Google Shape;4309;p49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0" name="Google Shape;4310;p49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1" name="Google Shape;4311;p49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2" name="Google Shape;4312;p49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3" name="Google Shape;4313;p49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4" name="Google Shape;4314;p49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5" name="Google Shape;4315;p49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6" name="Google Shape;4316;p49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7" name="Google Shape;4317;p49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8" name="Google Shape;4318;p49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9" name="Google Shape;4319;p49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0" name="Google Shape;4320;p49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1" name="Google Shape;4321;p49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2" name="Google Shape;4322;p49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3" name="Google Shape;4323;p49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4" name="Google Shape;4324;p49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5" name="Google Shape;4325;p49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6" name="Google Shape;4326;p49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7" name="Google Shape;4327;p49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8" name="Google Shape;4328;p49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9" name="Google Shape;4329;p49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0" name="Google Shape;4330;p49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1" name="Google Shape;4331;p49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2" name="Google Shape;4332;p49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3" name="Google Shape;4333;p49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4" name="Google Shape;4334;p49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5" name="Google Shape;4335;p49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6" name="Google Shape;4336;p49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7" name="Google Shape;4337;p49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8" name="Google Shape;4338;p49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9" name="Google Shape;4339;p49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0" name="Google Shape;4340;p49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1" name="Google Shape;4341;p49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2" name="Google Shape;4342;p49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3" name="Google Shape;4343;p49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4" name="Google Shape;4344;p49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5" name="Google Shape;4345;p49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6" name="Google Shape;4346;p49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7" name="Google Shape;4347;p49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8" name="Google Shape;4348;p49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9" name="Google Shape;4349;p49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0" name="Google Shape;4350;p49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1" name="Google Shape;4351;p49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2" name="Google Shape;4352;p49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3" name="Google Shape;4353;p49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4" name="Google Shape;4354;p49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5" name="Google Shape;4355;p49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6" name="Google Shape;4356;p49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7" name="Google Shape;4357;p49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8" name="Google Shape;4358;p49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9" name="Google Shape;4359;p49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0" name="Google Shape;4360;p49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1" name="Google Shape;4361;p49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2" name="Google Shape;4362;p49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3" name="Google Shape;4363;p49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4" name="Google Shape;4364;p49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5" name="Google Shape;4365;p49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6" name="Google Shape;4366;p49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7" name="Google Shape;4367;p49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8" name="Google Shape;4368;p49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9" name="Google Shape;4369;p49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0" name="Google Shape;4370;p49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1" name="Google Shape;4371;p49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2" name="Google Shape;4372;p49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3" name="Google Shape;4373;p49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4" name="Google Shape;4374;p49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5" name="Google Shape;4375;p49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6" name="Google Shape;4376;p49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7" name="Google Shape;4377;p49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8" name="Google Shape;4378;p49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9" name="Google Shape;4379;p49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0" name="Google Shape;4380;p49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1" name="Google Shape;4381;p49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2" name="Google Shape;4382;p49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3" name="Google Shape;4383;p49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4" name="Google Shape;4384;p49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p49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6" name="Google Shape;4386;p49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7" name="Google Shape;4387;p49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8" name="Google Shape;4388;p49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p49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0" name="Google Shape;4390;p49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1" name="Google Shape;4391;p49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2" name="Google Shape;4392;p49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3" name="Google Shape;4393;p49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49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5" name="Google Shape;4395;p49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49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7" name="Google Shape;4397;p49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8" name="Google Shape;4398;p49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9" name="Google Shape;4399;p49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0" name="Google Shape;4400;p49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1" name="Google Shape;4401;p49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2" name="Google Shape;4402;p49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3" name="Google Shape;4403;p49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4" name="Google Shape;4404;p49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5" name="Google Shape;4405;p49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6" name="Google Shape;4406;p49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p49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p49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9" name="Google Shape;4409;p49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0" name="Google Shape;4410;p49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1" name="Google Shape;4411;p49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2" name="Google Shape;4412;p49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3" name="Google Shape;4413;p49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4" name="Google Shape;4414;p49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5" name="Google Shape;4415;p49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6" name="Google Shape;4416;p49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p49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p49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9" name="Google Shape;4419;p49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0" name="Google Shape;4420;p49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1" name="Google Shape;4421;p49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422" name="Google Shape;44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650" y="2033100"/>
            <a:ext cx="3853211" cy="29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3" name="Google Shape;44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725" y="803075"/>
            <a:ext cx="3207904" cy="40099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429" name="Google Shape;442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how to deal with it?</a:t>
            </a:r>
            <a:endParaRPr/>
          </a:p>
        </p:txBody>
      </p:sp>
      <p:sp>
        <p:nvSpPr>
          <p:cNvPr id="4430" name="Google Shape;4430;p50"/>
          <p:cNvSpPr txBox="1"/>
          <p:nvPr>
            <p:ph idx="1" type="subTitle"/>
          </p:nvPr>
        </p:nvSpPr>
        <p:spPr>
          <a:xfrm>
            <a:off x="788650" y="1084800"/>
            <a:ext cx="77040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Many </a:t>
            </a:r>
            <a:r>
              <a:rPr b="1" lang="pt-BR"/>
              <a:t>safety requirements</a:t>
            </a:r>
            <a:r>
              <a:rPr lang="pt-BR"/>
              <a:t> have been developed by regulatory agencies around the world, and this issue is thoroughly addressed in the aeronautical industry through </a:t>
            </a:r>
            <a:r>
              <a:rPr b="1" lang="pt-BR"/>
              <a:t>engineering calculations and extensive testing</a:t>
            </a:r>
            <a:r>
              <a:rPr lang="pt-BR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431" name="Google Shape;4431;p50"/>
          <p:cNvGrpSpPr/>
          <p:nvPr/>
        </p:nvGrpSpPr>
        <p:grpSpPr>
          <a:xfrm rot="-7874487">
            <a:off x="3197800" y="4030257"/>
            <a:ext cx="1580608" cy="1422013"/>
            <a:chOff x="3831720" y="930105"/>
            <a:chExt cx="4174638" cy="3755764"/>
          </a:xfrm>
        </p:grpSpPr>
        <p:sp>
          <p:nvSpPr>
            <p:cNvPr id="4432" name="Google Shape;4432;p50"/>
            <p:cNvSpPr/>
            <p:nvPr/>
          </p:nvSpPr>
          <p:spPr>
            <a:xfrm>
              <a:off x="3831720" y="1171461"/>
              <a:ext cx="2187893" cy="2136822"/>
            </a:xfrm>
            <a:custGeom>
              <a:rect b="b" l="l" r="r" t="t"/>
              <a:pathLst>
                <a:path extrusionOk="0" h="99076" w="101444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33" name="Google Shape;4433;p50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434" name="Google Shape;4434;p50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rect b="b" l="l" r="r" t="t"/>
                <a:pathLst>
                  <a:path extrusionOk="0" h="174140" w="179352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5" name="Google Shape;4435;p50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rect b="b" l="l" r="r" t="t"/>
                <a:pathLst>
                  <a:path extrusionOk="0" h="142725" w="170421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6" name="Google Shape;4436;p50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rect b="b" l="l" r="r" t="t"/>
                <a:pathLst>
                  <a:path extrusionOk="0" h="7819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7" name="Google Shape;4437;p50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rect b="b" l="l" r="r" t="t"/>
                <a:pathLst>
                  <a:path extrusionOk="0" h="5248" w="7325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8" name="Google Shape;4438;p50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rect b="b" l="l" r="r" t="t"/>
                <a:pathLst>
                  <a:path extrusionOk="0" h="8949" w="24298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9" name="Google Shape;4439;p50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rect b="b" l="l" r="r" t="t"/>
                <a:pathLst>
                  <a:path extrusionOk="0" h="6749" w="1668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0" name="Google Shape;4440;p50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rect b="b" l="l" r="r" t="t"/>
                <a:pathLst>
                  <a:path extrusionOk="0" h="7469" w="1504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1" name="Google Shape;4441;p50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rect b="b" l="l" r="r" t="t"/>
                <a:pathLst>
                  <a:path extrusionOk="0" h="19010" w="20244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2" name="Google Shape;4442;p50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rect b="b" l="l" r="r" t="t"/>
                <a:pathLst>
                  <a:path extrusionOk="0" h="5552" w="1613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3" name="Google Shape;4443;p50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rect b="b" l="l" r="r" t="t"/>
                <a:pathLst>
                  <a:path extrusionOk="0" h="10740" w="15615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4" name="Google Shape;4444;p50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rect b="b" l="l" r="r" t="t"/>
                <a:pathLst>
                  <a:path extrusionOk="0" h="7325" w="19174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5" name="Google Shape;4445;p50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rect b="b" l="l" r="r" t="t"/>
                <a:pathLst>
                  <a:path extrusionOk="0" h="5110" w="13949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6" name="Google Shape;4446;p50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rect b="b" l="l" r="r" t="t"/>
                <a:pathLst>
                  <a:path extrusionOk="0" h="3809" w="11439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7" name="Google Shape;4447;p50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rect b="b" l="l" r="r" t="t"/>
                <a:pathLst>
                  <a:path extrusionOk="0" h="4587" w="15614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8" name="Google Shape;4448;p50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rect b="b" l="l" r="r" t="t"/>
                <a:pathLst>
                  <a:path extrusionOk="0" h="1543" w="83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9" name="Google Shape;4449;p50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rect b="b" l="l" r="r" t="t"/>
                <a:pathLst>
                  <a:path extrusionOk="0" h="6850" w="12838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0" name="Google Shape;4450;p50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rect b="b" l="l" r="r" t="t"/>
                <a:pathLst>
                  <a:path extrusionOk="0" h="1523" w="83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1" name="Google Shape;4451;p50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rect b="b" l="l" r="r" t="t"/>
                <a:pathLst>
                  <a:path extrusionOk="0" h="2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2" name="Google Shape;4452;p50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rect b="b" l="l" r="r" t="t"/>
                <a:pathLst>
                  <a:path extrusionOk="0" h="3704" w="12694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3" name="Google Shape;4453;p50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rect b="b" l="l" r="r" t="t"/>
                <a:pathLst>
                  <a:path extrusionOk="0" h="3704" w="9691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4" name="Google Shape;4454;p50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rect b="b" l="l" r="r" t="t"/>
                <a:pathLst>
                  <a:path extrusionOk="0" h="44950" w="5458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5" name="Google Shape;4455;p50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rect b="b" l="l" r="r" t="t"/>
                <a:pathLst>
                  <a:path extrusionOk="0" h="1848" w="4055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6" name="Google Shape;4456;p50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rect b="b" l="l" r="r" t="t"/>
                <a:pathLst>
                  <a:path extrusionOk="0" h="1910" w="4157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7" name="Google Shape;4457;p50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rect b="b" l="l" r="r" t="t"/>
                <a:pathLst>
                  <a:path extrusionOk="0" h="1910" w="4342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8" name="Google Shape;4458;p50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rect b="b" l="l" r="r" t="t"/>
                <a:pathLst>
                  <a:path extrusionOk="0" h="69699" w="12901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9" name="Google Shape;4459;p50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rect b="b" l="l" r="r" t="t"/>
                <a:pathLst>
                  <a:path extrusionOk="0" h="2758" w="3539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0" name="Google Shape;4460;p50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rect b="b" l="l" r="r" t="t"/>
                <a:pathLst>
                  <a:path extrusionOk="0" h="2799" w="3643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1" name="Google Shape;4461;p50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rect b="b" l="l" r="r" t="t"/>
                <a:pathLst>
                  <a:path extrusionOk="0" h="2964" w="3745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2" name="Google Shape;4462;p50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rect b="b" l="l" r="r" t="t"/>
                <a:pathLst>
                  <a:path extrusionOk="0" h="6768" w="16582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3" name="Google Shape;4463;p50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rect b="b" l="l" r="r" t="t"/>
                <a:pathLst>
                  <a:path extrusionOk="0" h="16233" w="2675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4" name="Google Shape;4464;p50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rect b="b" l="l" r="r" t="t"/>
                <a:pathLst>
                  <a:path extrusionOk="0" h="4758" w="4239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5" name="Google Shape;4465;p50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rect b="b" l="l" r="r" t="t"/>
                <a:pathLst>
                  <a:path extrusionOk="0" h="3087" w="360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6" name="Google Shape;4466;p50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rect b="b" l="l" r="r" t="t"/>
                <a:pathLst>
                  <a:path extrusionOk="0" h="3224" w="356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7" name="Google Shape;4467;p50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rect b="b" l="l" r="r" t="t"/>
                <a:pathLst>
                  <a:path extrusionOk="0" h="4033" w="3375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8" name="Google Shape;4468;p50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rect b="b" l="l" r="r" t="t"/>
                <a:pathLst>
                  <a:path extrusionOk="0" h="3847" w="1235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9" name="Google Shape;4469;p50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rect b="b" l="l" r="r" t="t"/>
                <a:pathLst>
                  <a:path extrusionOk="0" h="3435" w="1194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0" name="Google Shape;4470;p50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rect b="b" l="l" r="r" t="t"/>
                <a:pathLst>
                  <a:path extrusionOk="0" h="3663" w="1729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1" name="Google Shape;4471;p50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rect b="b" l="l" r="r" t="t"/>
                <a:pathLst>
                  <a:path extrusionOk="0" h="248" w="372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2" name="Google Shape;4472;p50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rect b="b" l="l" r="r" t="t"/>
                <a:pathLst>
                  <a:path extrusionOk="0" h="2367" w="1749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3" name="Google Shape;4473;p50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rect b="b" l="l" r="r" t="t"/>
                <a:pathLst>
                  <a:path extrusionOk="0" h="2303" w="2511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4" name="Google Shape;4474;p50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rect b="b" l="l" r="r" t="t"/>
                <a:pathLst>
                  <a:path extrusionOk="0" h="2213" w="2409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5" name="Google Shape;4475;p50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rect b="b" l="l" r="r" t="t"/>
                <a:pathLst>
                  <a:path extrusionOk="0" h="2195" w="2059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6" name="Google Shape;4476;p50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rect b="b" l="l" r="r" t="t"/>
                <a:pathLst>
                  <a:path extrusionOk="0" h="2311" w="251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7" name="Google Shape;4477;p50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rect b="b" l="l" r="r" t="t"/>
                <a:pathLst>
                  <a:path extrusionOk="0" h="2220" w="2387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8" name="Google Shape;4478;p50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rect b="b" l="l" r="r" t="t"/>
                <a:pathLst>
                  <a:path extrusionOk="0" h="2200" w="2037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9" name="Google Shape;4479;p50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rect b="b" l="l" r="r" t="t"/>
                <a:pathLst>
                  <a:path extrusionOk="0" h="2311" w="2511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0" name="Google Shape;4480;p50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rect b="b" l="l" r="r" t="t"/>
                <a:pathLst>
                  <a:path extrusionOk="0" h="2212" w="2387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1" name="Google Shape;4481;p50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rect b="b" l="l" r="r" t="t"/>
                <a:pathLst>
                  <a:path extrusionOk="0" h="2194" w="2037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2" name="Google Shape;4482;p50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rect b="b" l="l" r="r" t="t"/>
                <a:pathLst>
                  <a:path extrusionOk="0" h="2313" w="2511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3" name="Google Shape;4483;p50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rect b="b" l="l" r="r" t="t"/>
                <a:pathLst>
                  <a:path extrusionOk="0" h="2208" w="2407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4" name="Google Shape;4484;p50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rect b="b" l="l" r="r" t="t"/>
                <a:pathLst>
                  <a:path extrusionOk="0" h="2214" w="2058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5" name="Google Shape;4485;p50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rect b="b" l="l" r="r" t="t"/>
                <a:pathLst>
                  <a:path extrusionOk="0" h="2309" w="2533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6" name="Google Shape;4486;p50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rect b="b" l="l" r="r" t="t"/>
                <a:pathLst>
                  <a:path extrusionOk="0" h="2202" w="2409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7" name="Google Shape;4487;p50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rect b="b" l="l" r="r" t="t"/>
                <a:pathLst>
                  <a:path extrusionOk="0" h="2189" w="2038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8" name="Google Shape;4488;p50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rect b="b" l="l" r="r" t="t"/>
                <a:pathLst>
                  <a:path extrusionOk="0" h="2309" w="2532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9" name="Google Shape;4489;p50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rect b="b" l="l" r="r" t="t"/>
                <a:pathLst>
                  <a:path extrusionOk="0" h="2201" w="2428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0" name="Google Shape;4490;p50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rect b="b" l="l" r="r" t="t"/>
                <a:pathLst>
                  <a:path extrusionOk="0" h="2190" w="2058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1" name="Google Shape;4491;p50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rect b="b" l="l" r="r" t="t"/>
                <a:pathLst>
                  <a:path extrusionOk="0" h="2306" w="2531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2" name="Google Shape;4492;p50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rect b="b" l="l" r="r" t="t"/>
                <a:pathLst>
                  <a:path extrusionOk="0" h="2201" w="2407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3" name="Google Shape;4493;p50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rect b="b" l="l" r="r" t="t"/>
                <a:pathLst>
                  <a:path extrusionOk="0" h="2195" w="2036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4" name="Google Shape;4494;p50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rect b="b" l="l" r="r" t="t"/>
                <a:pathLst>
                  <a:path extrusionOk="0" h="2300" w="253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5" name="Google Shape;4495;p50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rect b="b" l="l" r="r" t="t"/>
                <a:pathLst>
                  <a:path extrusionOk="0" h="2200" w="2428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6" name="Google Shape;4496;p50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rect b="b" l="l" r="r" t="t"/>
                <a:pathLst>
                  <a:path extrusionOk="0" h="2189" w="2058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7" name="Google Shape;4497;p50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rect b="b" l="l" r="r" t="t"/>
                <a:pathLst>
                  <a:path extrusionOk="0" h="2306" w="2532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8" name="Google Shape;4498;p50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rect b="b" l="l" r="r" t="t"/>
                <a:pathLst>
                  <a:path extrusionOk="0" h="2205" w="2407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9" name="Google Shape;4499;p50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0" name="Google Shape;4500;p50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rect b="b" l="l" r="r" t="t"/>
                <a:pathLst>
                  <a:path extrusionOk="0" h="2306" w="2511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1" name="Google Shape;4501;p50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rect b="b" l="l" r="r" t="t"/>
                <a:pathLst>
                  <a:path extrusionOk="0" h="2207" w="2409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2" name="Google Shape;4502;p50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rect b="b" l="l" r="r" t="t"/>
                <a:pathLst>
                  <a:path extrusionOk="0" h="2196" w="2038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3" name="Google Shape;4503;p50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rect b="b" l="l" r="r" t="t"/>
                <a:pathLst>
                  <a:path extrusionOk="0" h="2306" w="253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4" name="Google Shape;4504;p50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rect b="b" l="l" r="r" t="t"/>
                <a:pathLst>
                  <a:path extrusionOk="0" h="2204" w="2407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5" name="Google Shape;4505;p50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rect b="b" l="l" r="r" t="t"/>
                <a:pathLst>
                  <a:path extrusionOk="0" h="2195" w="2037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6" name="Google Shape;4506;p50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rect b="b" l="l" r="r" t="t"/>
                <a:pathLst>
                  <a:path extrusionOk="0" h="2304" w="253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7" name="Google Shape;4507;p50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rect b="b" l="l" r="r" t="t"/>
                <a:pathLst>
                  <a:path extrusionOk="0" h="2206" w="2429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8" name="Google Shape;4508;p50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rect b="b" l="l" r="r" t="t"/>
                <a:pathLst>
                  <a:path extrusionOk="0" h="2196" w="2058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9" name="Google Shape;4509;p50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rect b="b" l="l" r="r" t="t"/>
                <a:pathLst>
                  <a:path extrusionOk="0" h="2300" w="2552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0" name="Google Shape;4510;p50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rect b="b" l="l" r="r" t="t"/>
                <a:pathLst>
                  <a:path extrusionOk="0" h="2195" w="2448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1" name="Google Shape;4511;p50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rect b="b" l="l" r="r" t="t"/>
                <a:pathLst>
                  <a:path extrusionOk="0" h="2192" w="2058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2" name="Google Shape;4512;p50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rect b="b" l="l" r="r" t="t"/>
                <a:pathLst>
                  <a:path extrusionOk="0" h="2293" w="253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3" name="Google Shape;4513;p50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rect b="b" l="l" r="r" t="t"/>
                <a:pathLst>
                  <a:path extrusionOk="0" h="2204" w="2429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4" name="Google Shape;4514;p50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rect b="b" l="l" r="r" t="t"/>
                <a:pathLst>
                  <a:path extrusionOk="0" h="2184" w="2039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5" name="Google Shape;4515;p50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rect b="b" l="l" r="r" t="t"/>
                <a:pathLst>
                  <a:path extrusionOk="0" h="2292" w="2552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6" name="Google Shape;4516;p50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rect b="b" l="l" r="r" t="t"/>
                <a:pathLst>
                  <a:path extrusionOk="0" h="2195" w="2429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7" name="Google Shape;4517;p50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rect b="b" l="l" r="r" t="t"/>
                <a:pathLst>
                  <a:path extrusionOk="0" h="2183" w="2059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8" name="Google Shape;4518;p50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rect b="b" l="l" r="r" t="t"/>
                <a:pathLst>
                  <a:path extrusionOk="0" h="2292" w="253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9" name="Google Shape;4519;p50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rect b="b" l="l" r="r" t="t"/>
                <a:pathLst>
                  <a:path extrusionOk="0" h="2194" w="2428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0" name="Google Shape;4520;p50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rect b="b" l="l" r="r" t="t"/>
                <a:pathLst>
                  <a:path extrusionOk="0" h="2184" w="2038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1" name="Google Shape;4521;p50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rect b="b" l="l" r="r" t="t"/>
                <a:pathLst>
                  <a:path extrusionOk="0" h="2327" w="2448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2" name="Google Shape;4522;p50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3" name="Google Shape;4523;p50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rect b="b" l="l" r="r" t="t"/>
                <a:pathLst>
                  <a:path extrusionOk="0" h="1911" w="2201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4" name="Google Shape;4524;p50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rect b="b" l="l" r="r" t="t"/>
                <a:pathLst>
                  <a:path extrusionOk="0" h="2327" w="245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5" name="Google Shape;4525;p50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rect b="b" l="l" r="r" t="t"/>
                <a:pathLst>
                  <a:path extrusionOk="0" h="2228" w="2325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6" name="Google Shape;4526;p50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7" name="Google Shape;4527;p50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rect b="b" l="l" r="r" t="t"/>
                <a:pathLst>
                  <a:path extrusionOk="0" h="2337" w="2449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8" name="Google Shape;4528;p50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rect b="b" l="l" r="r" t="t"/>
                <a:pathLst>
                  <a:path extrusionOk="0" h="2237" w="2327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9" name="Google Shape;4529;p50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rect b="b" l="l" r="r" t="t"/>
                <a:pathLst>
                  <a:path extrusionOk="0" h="1910" w="2201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0" name="Google Shape;4530;p50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rect b="b" l="l" r="r" t="t"/>
                <a:pathLst>
                  <a:path extrusionOk="0" h="2327" w="2428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1" name="Google Shape;4531;p50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rect b="b" l="l" r="r" t="t"/>
                <a:pathLst>
                  <a:path extrusionOk="0" h="2228" w="2346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2" name="Google Shape;4532;p50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rect b="b" l="l" r="r" t="t"/>
                <a:pathLst>
                  <a:path extrusionOk="0" h="1910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3" name="Google Shape;4533;p50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rect b="b" l="l" r="r" t="t"/>
                <a:pathLst>
                  <a:path extrusionOk="0" h="2321" w="2408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4" name="Google Shape;4534;p50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rect b="b" l="l" r="r" t="t"/>
                <a:pathLst>
                  <a:path extrusionOk="0" h="2242" w="2305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5" name="Google Shape;4535;p50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6" name="Google Shape;4536;p50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rect b="b" l="l" r="r" t="t"/>
                <a:pathLst>
                  <a:path extrusionOk="0" h="2321" w="2429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7" name="Google Shape;4537;p50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rect b="b" l="l" r="r" t="t"/>
                <a:pathLst>
                  <a:path extrusionOk="0" h="2233" w="2326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8" name="Google Shape;4538;p50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rect b="b" l="l" r="r" t="t"/>
                <a:pathLst>
                  <a:path extrusionOk="0" h="1932" w="2182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9" name="Google Shape;4539;p50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rect b="b" l="l" r="r" t="t"/>
                <a:pathLst>
                  <a:path extrusionOk="0" h="2341" w="2407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0" name="Google Shape;4540;p50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rect b="b" l="l" r="r" t="t"/>
                <a:pathLst>
                  <a:path extrusionOk="0" h="2232" w="2305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1" name="Google Shape;4541;p50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rect b="b" l="l" r="r" t="t"/>
                <a:pathLst>
                  <a:path extrusionOk="0" h="1931" w="2182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2" name="Google Shape;4542;p50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rect b="b" l="l" r="r" t="t"/>
                <a:pathLst>
                  <a:path extrusionOk="0" h="2325" w="2429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3" name="Google Shape;4543;p50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rect b="b" l="l" r="r" t="t"/>
                <a:pathLst>
                  <a:path extrusionOk="0" h="2233" w="2324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4" name="Google Shape;4544;p50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rect b="b" l="l" r="r" t="t"/>
                <a:pathLst>
                  <a:path extrusionOk="0" h="1932" w="2203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5" name="Google Shape;4545;p50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6" name="Google Shape;4546;p50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rect b="b" l="l" r="r" t="t"/>
                <a:pathLst>
                  <a:path extrusionOk="0" h="2240" w="2325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7" name="Google Shape;4547;p50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rect b="b" l="l" r="r" t="t"/>
                <a:pathLst>
                  <a:path extrusionOk="0" h="1942" w="2182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8" name="Google Shape;4548;p50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rect b="b" l="l" r="r" t="t"/>
                <a:pathLst>
                  <a:path extrusionOk="0" h="2338" w="2429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9" name="Google Shape;4549;p50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rect b="b" l="l" r="r" t="t"/>
                <a:pathLst>
                  <a:path extrusionOk="0" h="2223" w="2324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0" name="Google Shape;4550;p50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rect b="b" l="l" r="r" t="t"/>
                <a:pathLst>
                  <a:path extrusionOk="0" h="1922" w="2181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1" name="Google Shape;4551;p50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rect b="b" l="l" r="r" t="t"/>
                <a:pathLst>
                  <a:path extrusionOk="0" h="2338" w="2407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2" name="Google Shape;4552;p50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rect b="b" l="l" r="r" t="t"/>
                <a:pathLst>
                  <a:path extrusionOk="0" h="2222" w="2305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3" name="Google Shape;4553;p50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rect b="b" l="l" r="r" t="t"/>
                <a:pathLst>
                  <a:path extrusionOk="0" h="1921" w="2202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4" name="Google Shape;4554;p50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rect b="b" l="l" r="r" t="t"/>
                <a:pathLst>
                  <a:path extrusionOk="0" h="2332" w="2429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5" name="Google Shape;4555;p50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rect b="b" l="l" r="r" t="t"/>
                <a:pathLst>
                  <a:path extrusionOk="0" h="2239" w="2324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6" name="Google Shape;4556;p50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rect b="b" l="l" r="r" t="t"/>
                <a:pathLst>
                  <a:path extrusionOk="0" h="1941" w="2181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7" name="Google Shape;4557;p50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rect b="b" l="l" r="r" t="t"/>
                <a:pathLst>
                  <a:path extrusionOk="0" h="2337" w="2387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8" name="Google Shape;4558;p50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rect b="b" l="l" r="r" t="t"/>
                <a:pathLst>
                  <a:path extrusionOk="0" h="2234" w="2284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9" name="Google Shape;4559;p50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rect b="b" l="l" r="r" t="t"/>
                <a:pathLst>
                  <a:path extrusionOk="0" h="1961" w="2162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0" name="Google Shape;4560;p50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rect b="b" l="l" r="r" t="t"/>
                <a:pathLst>
                  <a:path extrusionOk="0" h="2335" w="2388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1" name="Google Shape;4561;p50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rect b="b" l="l" r="r" t="t"/>
                <a:pathLst>
                  <a:path extrusionOk="0" h="2239" w="2285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2" name="Google Shape;4562;p50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rect b="b" l="l" r="r" t="t"/>
                <a:pathLst>
                  <a:path extrusionOk="0" h="1953" w="2182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3" name="Google Shape;4563;p50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rect b="b" l="l" r="r" t="t"/>
                <a:pathLst>
                  <a:path extrusionOk="0" h="2355" w="2388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4" name="Google Shape;4564;p50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rect b="b" l="l" r="r" t="t"/>
                <a:pathLst>
                  <a:path extrusionOk="0" h="2239" w="2284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5" name="Google Shape;4565;p50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rect b="b" l="l" r="r" t="t"/>
                <a:pathLst>
                  <a:path extrusionOk="0" h="1953" w="2162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6" name="Google Shape;4566;p50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rect b="b" l="l" r="r" t="t"/>
                <a:pathLst>
                  <a:path extrusionOk="0" h="2337" w="2388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7" name="Google Shape;4567;p50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rect b="b" l="l" r="r" t="t"/>
                <a:pathLst>
                  <a:path extrusionOk="0" h="2236" w="2284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8" name="Google Shape;4568;p50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rect b="b" l="l" r="r" t="t"/>
                <a:pathLst>
                  <a:path extrusionOk="0" h="1961" w="216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569" name="Google Shape;45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575" y="2093150"/>
            <a:ext cx="3221125" cy="2773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pic>
        <p:nvPicPr>
          <p:cNvPr id="4570" name="Google Shape;457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142" y="2231200"/>
            <a:ext cx="3624808" cy="27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4" name="Shape 4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5" name="Google Shape;4575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576" name="Google Shape;4576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HOW TO PREDICT DAMAGE, IF…</a:t>
            </a:r>
            <a:endParaRPr/>
          </a:p>
        </p:txBody>
      </p:sp>
      <p:pic>
        <p:nvPicPr>
          <p:cNvPr id="4577" name="Google Shape;45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75" y="1775175"/>
            <a:ext cx="8371825" cy="26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8" name="Google Shape;4578;p51"/>
          <p:cNvSpPr txBox="1"/>
          <p:nvPr>
            <p:ph idx="1" type="subTitle"/>
          </p:nvPr>
        </p:nvSpPr>
        <p:spPr>
          <a:xfrm>
            <a:off x="4433375" y="1283475"/>
            <a:ext cx="4110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2800"/>
              <a:t>Different </a:t>
            </a:r>
            <a:r>
              <a:rPr lang="pt-BR" sz="2800"/>
              <a:t>conditions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579" name="Google Shape;457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800" y="424951"/>
            <a:ext cx="4069975" cy="85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585" name="Google Shape;4585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HOW TO PREDICT DAMAGE, if…</a:t>
            </a:r>
            <a:endParaRPr/>
          </a:p>
        </p:txBody>
      </p:sp>
      <p:pic>
        <p:nvPicPr>
          <p:cNvPr id="4586" name="Google Shape;45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549" y="1820598"/>
            <a:ext cx="7432451" cy="26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7" name="Google Shape;4587;p52"/>
          <p:cNvSpPr txBox="1"/>
          <p:nvPr>
            <p:ph idx="1" type="subTitle"/>
          </p:nvPr>
        </p:nvSpPr>
        <p:spPr>
          <a:xfrm>
            <a:off x="720000" y="1337900"/>
            <a:ext cx="4626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2800"/>
              <a:t>Several types</a:t>
            </a:r>
            <a:r>
              <a:rPr lang="pt-BR" sz="2800"/>
              <a:t> of loading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588" name="Google Shape;458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900" y="243793"/>
            <a:ext cx="2932149" cy="15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2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3" name="Google Shape;459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594" name="Google Shape;45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571" y="1017725"/>
            <a:ext cx="5737455" cy="40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5" name="Google Shape;4595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HOW TO PREDICT DAMAGE, if…</a:t>
            </a:r>
            <a:endParaRPr/>
          </a:p>
        </p:txBody>
      </p:sp>
      <p:sp>
        <p:nvSpPr>
          <p:cNvPr id="4596" name="Google Shape;4596;p53"/>
          <p:cNvSpPr/>
          <p:nvPr/>
        </p:nvSpPr>
        <p:spPr>
          <a:xfrm>
            <a:off x="2581950" y="1017725"/>
            <a:ext cx="1737300" cy="1171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597" name="Google Shape;4597;p53"/>
          <p:cNvSpPr txBox="1"/>
          <p:nvPr>
            <p:ph idx="1" type="subTitle"/>
          </p:nvPr>
        </p:nvSpPr>
        <p:spPr>
          <a:xfrm>
            <a:off x="720000" y="1337523"/>
            <a:ext cx="31230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2800"/>
              <a:t>Thousands</a:t>
            </a:r>
            <a:r>
              <a:rPr lang="pt-BR" sz="2800"/>
              <a:t> of structural details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lying Airplane Theme by Slidesgo">
  <a:themeElements>
    <a:clrScheme name="Simple Light">
      <a:dk1>
        <a:srgbClr val="13394F"/>
      </a:dk1>
      <a:lt1>
        <a:srgbClr val="C8EAFF"/>
      </a:lt1>
      <a:dk2>
        <a:srgbClr val="3992C8"/>
      </a:dk2>
      <a:lt2>
        <a:srgbClr val="326663"/>
      </a:lt2>
      <a:accent1>
        <a:srgbClr val="5C8988"/>
      </a:accent1>
      <a:accent2>
        <a:srgbClr val="A5A284"/>
      </a:accent2>
      <a:accent3>
        <a:srgbClr val="D6D4B2"/>
      </a:accent3>
      <a:accent4>
        <a:srgbClr val="F5E6E4"/>
      </a:accent4>
      <a:accent5>
        <a:srgbClr val="FFFFFF"/>
      </a:accent5>
      <a:accent6>
        <a:srgbClr val="FFFFFF"/>
      </a:accent6>
      <a:hlink>
        <a:srgbClr val="1339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